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emf" ContentType="image/x-emf"/>
  <Default Extension="wmf" ContentType="image/x-wmf"/>
  <Default Extension="rels" ContentType="application/vnd.openxmlformats-package.relationships+xml"/>
  <Default Extension="xml" ContentType="application/xml"/>
  <Default Extension="vml" ContentType="application/vnd.openxmlformats-officedocument.vmlDrawing"/>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3" r:id="rId1"/>
  </p:sldMasterIdLst>
  <p:notesMasterIdLst>
    <p:notesMasterId r:id="rId30"/>
  </p:notesMasterIdLst>
  <p:handoutMasterIdLst>
    <p:handoutMasterId r:id="rId31"/>
  </p:handoutMasterIdLst>
  <p:sldIdLst>
    <p:sldId id="261" r:id="rId2"/>
    <p:sldId id="297" r:id="rId3"/>
    <p:sldId id="298" r:id="rId4"/>
    <p:sldId id="301" r:id="rId5"/>
    <p:sldId id="300" r:id="rId6"/>
    <p:sldId id="315" r:id="rId7"/>
    <p:sldId id="316" r:id="rId8"/>
    <p:sldId id="317" r:id="rId9"/>
    <p:sldId id="324" r:id="rId10"/>
    <p:sldId id="302" r:id="rId11"/>
    <p:sldId id="303" r:id="rId12"/>
    <p:sldId id="304" r:id="rId13"/>
    <p:sldId id="270" r:id="rId14"/>
    <p:sldId id="307" r:id="rId15"/>
    <p:sldId id="322" r:id="rId16"/>
    <p:sldId id="318" r:id="rId17"/>
    <p:sldId id="294" r:id="rId18"/>
    <p:sldId id="295" r:id="rId19"/>
    <p:sldId id="274" r:id="rId20"/>
    <p:sldId id="314" r:id="rId21"/>
    <p:sldId id="320" r:id="rId22"/>
    <p:sldId id="273" r:id="rId23"/>
    <p:sldId id="265" r:id="rId24"/>
    <p:sldId id="293" r:id="rId25"/>
    <p:sldId id="326" r:id="rId26"/>
    <p:sldId id="325" r:id="rId27"/>
    <p:sldId id="323" r:id="rId28"/>
    <p:sldId id="278" r:id="rId29"/>
  </p:sldIdLst>
  <p:sldSz cx="9144000" cy="6858000" type="screen4x3"/>
  <p:notesSz cx="7102475" cy="89916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00FF"/>
    <a:srgbClr val="8000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autoAdjust="0"/>
  </p:normalViewPr>
  <p:slideViewPr>
    <p:cSldViewPr>
      <p:cViewPr varScale="1">
        <p:scale>
          <a:sx n="92" d="100"/>
          <a:sy n="92" d="100"/>
        </p:scale>
        <p:origin x="-1320" y="-102"/>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Lst>
  </p:outlin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_rels/viewProps.xml.rels><?xml version="1.0" encoding="UTF-8" standalone="yes"?>
<Relationships xmlns="http://schemas.openxmlformats.org/package/2006/relationships"><Relationship Id="rId3" Type="http://schemas.openxmlformats.org/officeDocument/2006/relationships/slide" Target="slides/slide7.xml"/><Relationship Id="rId2" Type="http://schemas.openxmlformats.org/officeDocument/2006/relationships/slide" Target="slides/slide6.xml"/><Relationship Id="rId1" Type="http://schemas.openxmlformats.org/officeDocument/2006/relationships/slide" Target="slides/slide5.xml"/><Relationship Id="rId4"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dirty="0"/>
          </a:p>
        </p:txBody>
      </p:sp>
      <p:sp>
        <p:nvSpPr>
          <p:cNvPr id="33795" name="Rectangle 3"/>
          <p:cNvSpPr>
            <a:spLocks noGrp="1" noChangeArrowheads="1"/>
          </p:cNvSpPr>
          <p:nvPr>
            <p:ph type="dt" sz="quarter" idx="1"/>
          </p:nvPr>
        </p:nvSpPr>
        <p:spPr bwMode="auto">
          <a:xfrm>
            <a:off x="4024313" y="0"/>
            <a:ext cx="3078162"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dirty="0"/>
          </a:p>
        </p:txBody>
      </p:sp>
      <p:sp>
        <p:nvSpPr>
          <p:cNvPr id="33796" name="Rectangle 4"/>
          <p:cNvSpPr>
            <a:spLocks noGrp="1" noChangeArrowheads="1"/>
          </p:cNvSpPr>
          <p:nvPr>
            <p:ph type="ftr" sz="quarter" idx="2"/>
          </p:nvPr>
        </p:nvSpPr>
        <p:spPr bwMode="auto">
          <a:xfrm>
            <a:off x="0" y="8542338"/>
            <a:ext cx="3078163" cy="4492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dirty="0"/>
          </a:p>
        </p:txBody>
      </p:sp>
      <p:sp>
        <p:nvSpPr>
          <p:cNvPr id="33797" name="Rectangle 5"/>
          <p:cNvSpPr>
            <a:spLocks noGrp="1" noChangeArrowheads="1"/>
          </p:cNvSpPr>
          <p:nvPr>
            <p:ph type="sldNum" sz="quarter" idx="3"/>
          </p:nvPr>
        </p:nvSpPr>
        <p:spPr bwMode="auto">
          <a:xfrm>
            <a:off x="4024313" y="8542338"/>
            <a:ext cx="3078162" cy="4492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095AFA2C-4405-4A46-B7F0-104932619E7F}" type="slidenum">
              <a:rPr lang="en-US" altLang="en-US"/>
              <a:pPr>
                <a:defRPr/>
              </a:pPr>
              <a:t>‹#›</a:t>
            </a:fld>
            <a:endParaRPr lang="en-US" altLang="en-US" dirty="0"/>
          </a:p>
        </p:txBody>
      </p:sp>
    </p:spTree>
    <p:extLst>
      <p:ext uri="{BB962C8B-B14F-4D97-AF65-F5344CB8AC3E}">
        <p14:creationId xmlns:p14="http://schemas.microsoft.com/office/powerpoint/2010/main" val="356746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78163"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dirty="0"/>
          </a:p>
        </p:txBody>
      </p:sp>
      <p:sp>
        <p:nvSpPr>
          <p:cNvPr id="25603" name="Rectangle 3"/>
          <p:cNvSpPr>
            <a:spLocks noGrp="1" noChangeArrowheads="1"/>
          </p:cNvSpPr>
          <p:nvPr>
            <p:ph type="dt" idx="1"/>
          </p:nvPr>
        </p:nvSpPr>
        <p:spPr bwMode="auto">
          <a:xfrm>
            <a:off x="4024313" y="0"/>
            <a:ext cx="3078162" cy="4492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dirty="0"/>
          </a:p>
        </p:txBody>
      </p:sp>
      <p:sp>
        <p:nvSpPr>
          <p:cNvPr id="30724" name="Rectangle 4"/>
          <p:cNvSpPr>
            <a:spLocks noGrp="1" noRot="1" noChangeAspect="1" noChangeArrowheads="1" noTextEdit="1"/>
          </p:cNvSpPr>
          <p:nvPr>
            <p:ph type="sldImg" idx="2"/>
          </p:nvPr>
        </p:nvSpPr>
        <p:spPr bwMode="auto">
          <a:xfrm>
            <a:off x="1303338" y="674688"/>
            <a:ext cx="4495800" cy="33718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5" name="Rectangle 5"/>
          <p:cNvSpPr>
            <a:spLocks noGrp="1" noChangeArrowheads="1"/>
          </p:cNvSpPr>
          <p:nvPr>
            <p:ph type="body" sz="quarter" idx="3"/>
          </p:nvPr>
        </p:nvSpPr>
        <p:spPr bwMode="auto">
          <a:xfrm>
            <a:off x="947738" y="4270375"/>
            <a:ext cx="5207000" cy="40465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5606" name="Rectangle 6"/>
          <p:cNvSpPr>
            <a:spLocks noGrp="1" noChangeArrowheads="1"/>
          </p:cNvSpPr>
          <p:nvPr>
            <p:ph type="ftr" sz="quarter" idx="4"/>
          </p:nvPr>
        </p:nvSpPr>
        <p:spPr bwMode="auto">
          <a:xfrm>
            <a:off x="0" y="8542338"/>
            <a:ext cx="3078163" cy="4492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dirty="0"/>
          </a:p>
        </p:txBody>
      </p:sp>
      <p:sp>
        <p:nvSpPr>
          <p:cNvPr id="25607" name="Rectangle 7"/>
          <p:cNvSpPr>
            <a:spLocks noGrp="1" noChangeArrowheads="1"/>
          </p:cNvSpPr>
          <p:nvPr>
            <p:ph type="sldNum" sz="quarter" idx="5"/>
          </p:nvPr>
        </p:nvSpPr>
        <p:spPr bwMode="auto">
          <a:xfrm>
            <a:off x="4024313" y="8542338"/>
            <a:ext cx="3078162" cy="44926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B0FDF6F-7CBD-41C1-B717-7D1F05809D56}" type="slidenum">
              <a:rPr lang="en-US" altLang="en-US"/>
              <a:pPr>
                <a:defRPr/>
              </a:pPr>
              <a:t>‹#›</a:t>
            </a:fld>
            <a:endParaRPr lang="en-US" altLang="en-US" dirty="0"/>
          </a:p>
        </p:txBody>
      </p:sp>
    </p:spTree>
    <p:extLst>
      <p:ext uri="{BB962C8B-B14F-4D97-AF65-F5344CB8AC3E}">
        <p14:creationId xmlns:p14="http://schemas.microsoft.com/office/powerpoint/2010/main" val="264862706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4582BBD-27C1-4DB0-B5B0-ACE447B4C082}" type="slidenum">
              <a:rPr lang="en-US" altLang="en-US" sz="1200" smtClean="0">
                <a:solidFill>
                  <a:srgbClr val="000000"/>
                </a:solidFill>
              </a:rPr>
              <a:pPr/>
              <a:t>2</a:t>
            </a:fld>
            <a:endParaRPr lang="en-US" altLang="en-US" sz="1200" dirty="0" smtClean="0">
              <a:solidFill>
                <a:srgbClr val="000000"/>
              </a:solidFill>
            </a:endParaRPr>
          </a:p>
        </p:txBody>
      </p:sp>
      <p:sp>
        <p:nvSpPr>
          <p:cNvPr id="31747" name="Rectangle 2"/>
          <p:cNvSpPr>
            <a:spLocks noGrp="1" noRot="1" noChangeAspect="1" noChangeArrowheads="1" noTextEdit="1"/>
          </p:cNvSpPr>
          <p:nvPr>
            <p:ph type="sldImg"/>
          </p:nvPr>
        </p:nvSpPr>
        <p:spPr>
          <a:ln/>
        </p:spPr>
      </p:sp>
      <p:sp>
        <p:nvSpPr>
          <p:cNvPr id="3174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DB51349C-E583-4AA2-992B-23BB38C17239}" type="slidenum">
              <a:rPr lang="en-US" altLang="en-US" sz="1200" smtClean="0">
                <a:solidFill>
                  <a:srgbClr val="000000"/>
                </a:solidFill>
              </a:rPr>
              <a:pPr/>
              <a:t>3</a:t>
            </a:fld>
            <a:endParaRPr lang="en-US" altLang="en-US" sz="1200" dirty="0" smtClean="0">
              <a:solidFill>
                <a:srgbClr val="000000"/>
              </a:solidFill>
            </a:endParaRPr>
          </a:p>
        </p:txBody>
      </p:sp>
      <p:sp>
        <p:nvSpPr>
          <p:cNvPr id="32771" name="Rectangle 2"/>
          <p:cNvSpPr>
            <a:spLocks noGrp="1" noRot="1" noChangeAspect="1" noChangeArrowheads="1" noTextEdit="1"/>
          </p:cNvSpPr>
          <p:nvPr>
            <p:ph type="sldImg"/>
          </p:nvPr>
        </p:nvSpPr>
        <p:spPr>
          <a:ln/>
        </p:spPr>
      </p:sp>
      <p:sp>
        <p:nvSpPr>
          <p:cNvPr id="3277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82976E8B-0929-46A4-A2F4-32231810029A}" type="slidenum">
              <a:rPr lang="en-US" altLang="en-US" sz="1200" smtClean="0">
                <a:solidFill>
                  <a:srgbClr val="000000"/>
                </a:solidFill>
              </a:rPr>
              <a:pPr/>
              <a:t>4</a:t>
            </a:fld>
            <a:endParaRPr lang="en-US" altLang="en-US" sz="1200" dirty="0" smtClean="0">
              <a:solidFill>
                <a:srgbClr val="000000"/>
              </a:solidFill>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UHS – honors program with a set  curriculum</a:t>
            </a:r>
          </a:p>
          <a:p>
            <a:endParaRPr lang="en-US" altLang="en-US" dirty="0" smtClean="0"/>
          </a:p>
          <a:p>
            <a:r>
              <a:rPr lang="en-US" altLang="en-US" dirty="0" smtClean="0"/>
              <a:t>IB – International Baccalaureate program.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79CD26C-8CC8-442F-A7AB-9B5F1CBAB4A7}" type="slidenum">
              <a:rPr lang="en-US" altLang="en-US" sz="1200" smtClean="0">
                <a:solidFill>
                  <a:srgbClr val="000000"/>
                </a:solidFill>
              </a:rPr>
              <a:pPr/>
              <a:t>5</a:t>
            </a:fld>
            <a:endParaRPr lang="en-US" altLang="en-US" sz="1200" dirty="0" smtClean="0">
              <a:solidFill>
                <a:srgbClr val="000000"/>
              </a:solidFill>
            </a:endParaRPr>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1F539F43-BC46-4653-9E5F-F217C6948F19}" type="slidenum">
              <a:rPr lang="en-US" altLang="en-US" sz="1200" smtClean="0">
                <a:solidFill>
                  <a:srgbClr val="000000"/>
                </a:solidFill>
              </a:rPr>
              <a:pPr/>
              <a:t>6</a:t>
            </a:fld>
            <a:endParaRPr lang="en-US" altLang="en-US" sz="1200" dirty="0" smtClean="0">
              <a:solidFill>
                <a:srgbClr val="000000"/>
              </a:solidFill>
            </a:endParaRPr>
          </a:p>
        </p:txBody>
      </p:sp>
      <p:sp>
        <p:nvSpPr>
          <p:cNvPr id="36867" name="Rectangle 2"/>
          <p:cNvSpPr>
            <a:spLocks noGrp="1" noRot="1" noChangeAspect="1" noChangeArrowheads="1" noTextEdit="1"/>
          </p:cNvSpPr>
          <p:nvPr>
            <p:ph type="sldImg"/>
          </p:nvPr>
        </p:nvSpPr>
        <p:spPr>
          <a:ln/>
        </p:spPr>
      </p:sp>
      <p:sp>
        <p:nvSpPr>
          <p:cNvPr id="368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0C4E1196-98F4-4246-9E86-2EF8D31F8CAB}" type="slidenum">
              <a:rPr lang="en-US" altLang="en-US" sz="1200" smtClean="0">
                <a:solidFill>
                  <a:srgbClr val="000000"/>
                </a:solidFill>
              </a:rPr>
              <a:pPr/>
              <a:t>7</a:t>
            </a:fld>
            <a:endParaRPr lang="en-US" altLang="en-US" sz="1200" dirty="0" smtClean="0">
              <a:solidFill>
                <a:srgbClr val="000000"/>
              </a:solidFill>
            </a:endParaRPr>
          </a:p>
        </p:txBody>
      </p:sp>
      <p:sp>
        <p:nvSpPr>
          <p:cNvPr id="37891" name="Rectangle 2"/>
          <p:cNvSpPr>
            <a:spLocks noGrp="1" noRot="1" noChangeAspect="1" noChangeArrowheads="1" noTextEdit="1"/>
          </p:cNvSpPr>
          <p:nvPr>
            <p:ph type="sldImg"/>
          </p:nvPr>
        </p:nvSpPr>
        <p:spPr>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C86A209C-2189-41D9-8777-2FB3E5280954}" type="slidenum">
              <a:rPr lang="en-US" altLang="en-US" sz="1200" smtClean="0">
                <a:solidFill>
                  <a:srgbClr val="000000"/>
                </a:solidFill>
              </a:rPr>
              <a:pPr/>
              <a:t>8</a:t>
            </a:fld>
            <a:endParaRPr lang="en-US" altLang="en-US" sz="1200" dirty="0" smtClean="0">
              <a:solidFill>
                <a:srgbClr val="000000"/>
              </a:solidFill>
            </a:endParaRPr>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3E8143B8-0C65-443A-B3DC-053764628BDF}" type="slidenum">
              <a:rPr lang="en-US" altLang="en-US" sz="1200" smtClean="0">
                <a:solidFill>
                  <a:srgbClr val="000000"/>
                </a:solidFill>
              </a:rPr>
              <a:pPr/>
              <a:t>14</a:t>
            </a:fld>
            <a:endParaRPr lang="en-US" altLang="en-US" sz="1200" dirty="0" smtClean="0">
              <a:solidFill>
                <a:srgbClr val="000000"/>
              </a:solidFill>
            </a:endParaRPr>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xfrm>
            <a:off x="711200" y="4271963"/>
            <a:ext cx="5680075" cy="40449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fld id="{B66B491E-00FC-4C27-80F7-F41BD5B14703}" type="slidenum">
              <a:rPr lang="en-US" altLang="en-US" sz="1200" smtClean="0"/>
              <a:pPr/>
              <a:t>23</a:t>
            </a:fld>
            <a:endParaRPr lang="en-US" altLang="en-US" sz="1200" dirty="0" smtClean="0"/>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dirty="0" smtClean="0"/>
              <a:t>Diversity:  </a:t>
            </a:r>
          </a:p>
          <a:p>
            <a:r>
              <a:rPr lang="en-US" altLang="en-US" dirty="0" smtClean="0"/>
              <a:t>Staff:  58% White</a:t>
            </a:r>
          </a:p>
          <a:p>
            <a:r>
              <a:rPr lang="en-US" altLang="en-US" dirty="0" smtClean="0"/>
              <a:t>	 41% African-American</a:t>
            </a:r>
          </a:p>
          <a:p>
            <a:r>
              <a:rPr lang="en-US" altLang="en-US" dirty="0" smtClean="0"/>
              <a:t>	1% Hispanic</a:t>
            </a:r>
          </a:p>
          <a:p>
            <a:r>
              <a:rPr lang="en-US" altLang="en-US" dirty="0" smtClean="0"/>
              <a:t>	1% Asian</a:t>
            </a:r>
          </a:p>
          <a:p>
            <a:endParaRPr lang="en-US" altLang="en-US" dirty="0" smtClean="0"/>
          </a:p>
          <a:p>
            <a:r>
              <a:rPr lang="en-US" altLang="en-US" dirty="0" smtClean="0"/>
              <a:t>Students:  2100</a:t>
            </a:r>
          </a:p>
          <a:p>
            <a:r>
              <a:rPr lang="en-US" altLang="en-US" dirty="0" smtClean="0"/>
              <a:t>  66% African-American</a:t>
            </a:r>
          </a:p>
          <a:p>
            <a:r>
              <a:rPr lang="en-US" altLang="en-US" dirty="0" smtClean="0"/>
              <a:t>  21% White</a:t>
            </a:r>
          </a:p>
          <a:p>
            <a:r>
              <a:rPr lang="en-US" altLang="en-US" dirty="0" smtClean="0"/>
              <a:t>  7% Hispanic</a:t>
            </a:r>
          </a:p>
          <a:p>
            <a:r>
              <a:rPr lang="en-US" altLang="en-US" dirty="0" smtClean="0"/>
              <a:t>  5% Asian</a:t>
            </a:r>
          </a:p>
          <a:p>
            <a:r>
              <a:rPr lang="en-US" altLang="en-US" dirty="0" smtClean="0"/>
              <a:t>  </a:t>
            </a:r>
          </a:p>
          <a:p>
            <a:r>
              <a:rPr lang="en-US" altLang="en-US" dirty="0" smtClean="0"/>
              <a:t>Consistent Performance:  Rank in the top three P.G. schools for attendance, SAT scores, and HSA</a:t>
            </a:r>
          </a:p>
          <a:p>
            <a:endParaRPr lang="en-US" altLang="en-US" dirty="0" smtClean="0"/>
          </a:p>
          <a:p>
            <a:r>
              <a:rPr lang="en-US" altLang="en-US" dirty="0" smtClean="0"/>
              <a:t>SAT scores:  increased 28 points from 936 to 964.  </a:t>
            </a:r>
          </a:p>
          <a:p>
            <a:endParaRPr lang="en-US" altLang="en-US" dirty="0" smtClean="0"/>
          </a:p>
          <a:p>
            <a:r>
              <a:rPr lang="en-US" altLang="en-US" dirty="0" smtClean="0"/>
              <a:t>Special Programs:  UHS &amp; International Baccalaureate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8478838" cy="6173788"/>
            <a:chOff x="0" y="0"/>
            <a:chExt cx="5341" cy="3889"/>
          </a:xfrm>
        </p:grpSpPr>
        <p:sp>
          <p:nvSpPr>
            <p:cNvPr id="5" name="Freeform 3"/>
            <p:cNvSpPr>
              <a:spLocks/>
            </p:cNvSpPr>
            <p:nvPr/>
          </p:nvSpPr>
          <p:spPr bwMode="auto">
            <a:xfrm>
              <a:off x="0" y="0"/>
              <a:ext cx="3863" cy="3889"/>
            </a:xfrm>
            <a:custGeom>
              <a:avLst/>
              <a:gdLst>
                <a:gd name="T0" fmla="*/ 3862 w 3863"/>
                <a:gd name="T1" fmla="*/ 3418 h 3889"/>
                <a:gd name="T2" fmla="*/ 457 w 3863"/>
                <a:gd name="T3" fmla="*/ 0 h 3889"/>
                <a:gd name="T4" fmla="*/ 0 w 3863"/>
                <a:gd name="T5" fmla="*/ 0 h 3889"/>
                <a:gd name="T6" fmla="*/ 0 w 3863"/>
                <a:gd name="T7" fmla="*/ 481 h 3889"/>
                <a:gd name="T8" fmla="*/ 3394 w 3863"/>
                <a:gd name="T9" fmla="*/ 3888 h 3889"/>
                <a:gd name="T10" fmla="*/ 3862 w 3863"/>
                <a:gd name="T11" fmla="*/ 3418 h 388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dirty="0"/>
            </a:p>
          </p:txBody>
        </p:sp>
        <p:sp>
          <p:nvSpPr>
            <p:cNvPr id="6" name="Freeform 4"/>
            <p:cNvSpPr>
              <a:spLocks/>
            </p:cNvSpPr>
            <p:nvPr/>
          </p:nvSpPr>
          <p:spPr bwMode="auto">
            <a:xfrm>
              <a:off x="860" y="0"/>
              <a:ext cx="3394" cy="3223"/>
            </a:xfrm>
            <a:custGeom>
              <a:avLst/>
              <a:gdLst>
                <a:gd name="T0" fmla="*/ 370 w 3394"/>
                <a:gd name="T1" fmla="*/ 0 h 3223"/>
                <a:gd name="T2" fmla="*/ 3393 w 3394"/>
                <a:gd name="T3" fmla="*/ 3036 h 3223"/>
                <a:gd name="T4" fmla="*/ 3208 w 3394"/>
                <a:gd name="T5" fmla="*/ 3222 h 3223"/>
                <a:gd name="T6" fmla="*/ 0 w 3394"/>
                <a:gd name="T7" fmla="*/ 0 h 3223"/>
                <a:gd name="T8" fmla="*/ 370 w 3394"/>
                <a:gd name="T9" fmla="*/ 0 h 32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4" h="3223">
                  <a:moveTo>
                    <a:pt x="370" y="0"/>
                  </a:moveTo>
                  <a:lnTo>
                    <a:pt x="3393" y="3036"/>
                  </a:lnTo>
                  <a:lnTo>
                    <a:pt x="3208" y="3222"/>
                  </a:lnTo>
                  <a:lnTo>
                    <a:pt x="0" y="0"/>
                  </a:lnTo>
                  <a:lnTo>
                    <a:pt x="370" y="0"/>
                  </a:lnTo>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dirty="0"/>
            </a:p>
          </p:txBody>
        </p:sp>
        <p:sp>
          <p:nvSpPr>
            <p:cNvPr id="7" name="Freeform 5"/>
            <p:cNvSpPr>
              <a:spLocks/>
            </p:cNvSpPr>
            <p:nvPr/>
          </p:nvSpPr>
          <p:spPr bwMode="auto">
            <a:xfrm>
              <a:off x="2187" y="0"/>
              <a:ext cx="2859" cy="2556"/>
            </a:xfrm>
            <a:custGeom>
              <a:avLst/>
              <a:gdLst>
                <a:gd name="T0" fmla="*/ 630 w 2859"/>
                <a:gd name="T1" fmla="*/ 0 h 2556"/>
                <a:gd name="T2" fmla="*/ 2858 w 2859"/>
                <a:gd name="T3" fmla="*/ 2238 h 2556"/>
                <a:gd name="T4" fmla="*/ 2543 w 2859"/>
                <a:gd name="T5" fmla="*/ 2555 h 2556"/>
                <a:gd name="T6" fmla="*/ 0 w 2859"/>
                <a:gd name="T7" fmla="*/ 0 h 2556"/>
                <a:gd name="T8" fmla="*/ 630 w 2859"/>
                <a:gd name="T9" fmla="*/ 0 h 25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59" h="2556">
                  <a:moveTo>
                    <a:pt x="630" y="0"/>
                  </a:moveTo>
                  <a:lnTo>
                    <a:pt x="2858" y="2238"/>
                  </a:lnTo>
                  <a:lnTo>
                    <a:pt x="2543" y="2555"/>
                  </a:lnTo>
                  <a:lnTo>
                    <a:pt x="0" y="0"/>
                  </a:lnTo>
                  <a:lnTo>
                    <a:pt x="630" y="0"/>
                  </a:lnTo>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dirty="0"/>
            </a:p>
          </p:txBody>
        </p:sp>
        <p:sp>
          <p:nvSpPr>
            <p:cNvPr id="8" name="Freeform 6"/>
            <p:cNvSpPr>
              <a:spLocks/>
            </p:cNvSpPr>
            <p:nvPr/>
          </p:nvSpPr>
          <p:spPr bwMode="auto">
            <a:xfrm>
              <a:off x="3055" y="0"/>
              <a:ext cx="2286" cy="2121"/>
            </a:xfrm>
            <a:custGeom>
              <a:avLst/>
              <a:gdLst>
                <a:gd name="T0" fmla="*/ 0 w 2286"/>
                <a:gd name="T1" fmla="*/ 0 h 2121"/>
                <a:gd name="T2" fmla="*/ 2111 w 2286"/>
                <a:gd name="T3" fmla="*/ 2120 h 2121"/>
                <a:gd name="T4" fmla="*/ 2285 w 2286"/>
                <a:gd name="T5" fmla="*/ 1945 h 2121"/>
                <a:gd name="T6" fmla="*/ 348 w 2286"/>
                <a:gd name="T7" fmla="*/ 0 h 2121"/>
                <a:gd name="T8" fmla="*/ 0 w 2286"/>
                <a:gd name="T9" fmla="*/ 0 h 2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86" h="2121">
                  <a:moveTo>
                    <a:pt x="0" y="0"/>
                  </a:moveTo>
                  <a:lnTo>
                    <a:pt x="2111" y="2120"/>
                  </a:lnTo>
                  <a:lnTo>
                    <a:pt x="2285" y="1945"/>
                  </a:lnTo>
                  <a:lnTo>
                    <a:pt x="348" y="0"/>
                  </a:lnTo>
                  <a:lnTo>
                    <a:pt x="0" y="0"/>
                  </a:lnTo>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dirty="0"/>
            </a:p>
          </p:txBody>
        </p:sp>
      </p:grpSp>
      <p:sp>
        <p:nvSpPr>
          <p:cNvPr id="51207" name="Rectangle 7"/>
          <p:cNvSpPr>
            <a:spLocks noGrp="1" noChangeArrowheads="1"/>
          </p:cNvSpPr>
          <p:nvPr>
            <p:ph type="ctrTitle" sz="quarter"/>
          </p:nvPr>
        </p:nvSpPr>
        <p:spPr>
          <a:xfrm>
            <a:off x="685800" y="1143000"/>
            <a:ext cx="7772400" cy="1143000"/>
          </a:xfrm>
        </p:spPr>
        <p:txBody>
          <a:bodyPr/>
          <a:lstStyle>
            <a:lvl1pPr>
              <a:defRPr/>
            </a:lvl1pPr>
          </a:lstStyle>
          <a:p>
            <a:r>
              <a:rPr lang="en-US"/>
              <a:t>Click to edit Master title style</a:t>
            </a:r>
          </a:p>
        </p:txBody>
      </p:sp>
      <p:sp>
        <p:nvSpPr>
          <p:cNvPr id="51208" name="Rectangle 8"/>
          <p:cNvSpPr>
            <a:spLocks noGrp="1" noChangeArrowheads="1"/>
          </p:cNvSpPr>
          <p:nvPr>
            <p:ph type="subTitle" sz="quarter" idx="1"/>
          </p:nvPr>
        </p:nvSpPr>
        <p:spPr>
          <a:xfrm>
            <a:off x="1371600" y="2819400"/>
            <a:ext cx="6400800" cy="1752600"/>
          </a:xfrm>
          <a:ln w="9525">
            <a:headEnd/>
            <a:tailEnd/>
          </a:ln>
        </p:spPr>
        <p:txBody>
          <a:bodyPr lIns="92075" tIns="46038" rIns="92075" bIns="46038"/>
          <a:lstStyle>
            <a:lvl1pPr marL="0" indent="0" algn="ctr">
              <a:buFont typeface="Wingdings" pitchFamily="2" charset="2"/>
              <a:buNone/>
              <a:defRPr/>
            </a:lvl1pPr>
          </a:lstStyle>
          <a:p>
            <a:r>
              <a:rPr lang="en-US"/>
              <a:t>Click to edit Master subtitle style</a:t>
            </a:r>
          </a:p>
        </p:txBody>
      </p:sp>
      <p:sp>
        <p:nvSpPr>
          <p:cNvPr id="9" name="Rectangle 9"/>
          <p:cNvSpPr>
            <a:spLocks noGrp="1" noChangeArrowheads="1"/>
          </p:cNvSpPr>
          <p:nvPr>
            <p:ph type="dt" sz="quarter" idx="10"/>
          </p:nvPr>
        </p:nvSpPr>
        <p:spPr/>
        <p:txBody>
          <a:bodyPr/>
          <a:lstStyle>
            <a:lvl1pPr>
              <a:defRPr>
                <a:solidFill>
                  <a:srgbClr val="FFFFFF"/>
                </a:solidFill>
              </a:defRPr>
            </a:lvl1pPr>
          </a:lstStyle>
          <a:p>
            <a:pPr>
              <a:defRPr/>
            </a:pPr>
            <a:endParaRPr lang="en-US" dirty="0"/>
          </a:p>
        </p:txBody>
      </p:sp>
      <p:sp>
        <p:nvSpPr>
          <p:cNvPr id="10" name="Rectangle 10"/>
          <p:cNvSpPr>
            <a:spLocks noGrp="1" noChangeArrowheads="1"/>
          </p:cNvSpPr>
          <p:nvPr>
            <p:ph type="ftr" sz="quarter" idx="11"/>
          </p:nvPr>
        </p:nvSpPr>
        <p:spPr/>
        <p:txBody>
          <a:bodyPr/>
          <a:lstStyle>
            <a:lvl1pPr>
              <a:defRPr>
                <a:solidFill>
                  <a:srgbClr val="FFFFFF"/>
                </a:solidFill>
              </a:defRPr>
            </a:lvl1pPr>
          </a:lstStyle>
          <a:p>
            <a:pPr>
              <a:defRPr/>
            </a:pPr>
            <a:endParaRPr lang="en-US" dirty="0"/>
          </a:p>
        </p:txBody>
      </p:sp>
      <p:sp>
        <p:nvSpPr>
          <p:cNvPr id="11" name="Rectangle 11"/>
          <p:cNvSpPr>
            <a:spLocks noGrp="1" noChangeArrowheads="1"/>
          </p:cNvSpPr>
          <p:nvPr>
            <p:ph type="sldNum" sz="quarter" idx="12"/>
          </p:nvPr>
        </p:nvSpPr>
        <p:spPr/>
        <p:txBody>
          <a:bodyPr/>
          <a:lstStyle>
            <a:lvl1pPr>
              <a:defRPr>
                <a:solidFill>
                  <a:srgbClr val="FFFFFF"/>
                </a:solidFill>
              </a:defRPr>
            </a:lvl1pPr>
          </a:lstStyle>
          <a:p>
            <a:pPr>
              <a:defRPr/>
            </a:pPr>
            <a:fld id="{3B83E172-B787-4186-AD7B-EEFBBAEBB7FA}" type="slidenum">
              <a:rPr lang="en-US" altLang="en-US"/>
              <a:pPr>
                <a:defRPr/>
              </a:pPr>
              <a:t>‹#›</a:t>
            </a:fld>
            <a:endParaRPr lang="en-US" altLang="en-US" dirty="0"/>
          </a:p>
        </p:txBody>
      </p:sp>
    </p:spTree>
    <p:extLst>
      <p:ext uri="{BB962C8B-B14F-4D97-AF65-F5344CB8AC3E}">
        <p14:creationId xmlns:p14="http://schemas.microsoft.com/office/powerpoint/2010/main" val="321943127"/>
      </p:ext>
    </p:extLst>
  </p:cSld>
  <p:clrMapOvr>
    <a:masterClrMapping/>
  </p:clrMapOvr>
  <p:transition spd="med">
    <p:zoom dir="in"/>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p>
        </p:txBody>
      </p:sp>
      <p:sp>
        <p:nvSpPr>
          <p:cNvPr id="5"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
          <p:cNvSpPr>
            <a:spLocks noGrp="1" noChangeArrowheads="1"/>
          </p:cNvSpPr>
          <p:nvPr>
            <p:ph type="sldNum" sz="quarter" idx="12"/>
          </p:nvPr>
        </p:nvSpPr>
        <p:spPr>
          <a:ln/>
        </p:spPr>
        <p:txBody>
          <a:bodyPr/>
          <a:lstStyle>
            <a:lvl1pPr>
              <a:defRPr/>
            </a:lvl1pPr>
          </a:lstStyle>
          <a:p>
            <a:pPr>
              <a:defRPr/>
            </a:pPr>
            <a:fld id="{C828A305-BE80-434C-806F-B68AE986886E}" type="slidenum">
              <a:rPr lang="en-US" altLang="en-US"/>
              <a:pPr>
                <a:defRPr/>
              </a:pPr>
              <a:t>‹#›</a:t>
            </a:fld>
            <a:endParaRPr lang="en-US" altLang="en-US" dirty="0"/>
          </a:p>
        </p:txBody>
      </p:sp>
    </p:spTree>
    <p:extLst>
      <p:ext uri="{BB962C8B-B14F-4D97-AF65-F5344CB8AC3E}">
        <p14:creationId xmlns:p14="http://schemas.microsoft.com/office/powerpoint/2010/main" val="1084512630"/>
      </p:ext>
    </p:extLst>
  </p:cSld>
  <p:clrMapOvr>
    <a:masterClrMapping/>
  </p:clrMapOvr>
  <p:transition spd="med">
    <p:zoom dir="in"/>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28600"/>
            <a:ext cx="1943100" cy="5867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228600"/>
            <a:ext cx="56769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p>
        </p:txBody>
      </p:sp>
      <p:sp>
        <p:nvSpPr>
          <p:cNvPr id="5"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
          <p:cNvSpPr>
            <a:spLocks noGrp="1" noChangeArrowheads="1"/>
          </p:cNvSpPr>
          <p:nvPr>
            <p:ph type="sldNum" sz="quarter" idx="12"/>
          </p:nvPr>
        </p:nvSpPr>
        <p:spPr>
          <a:ln/>
        </p:spPr>
        <p:txBody>
          <a:bodyPr/>
          <a:lstStyle>
            <a:lvl1pPr>
              <a:defRPr/>
            </a:lvl1pPr>
          </a:lstStyle>
          <a:p>
            <a:pPr>
              <a:defRPr/>
            </a:pPr>
            <a:fld id="{07535E54-7D7F-46CD-975D-A8357CF15EB3}" type="slidenum">
              <a:rPr lang="en-US" altLang="en-US"/>
              <a:pPr>
                <a:defRPr/>
              </a:pPr>
              <a:t>‹#›</a:t>
            </a:fld>
            <a:endParaRPr lang="en-US" altLang="en-US" dirty="0"/>
          </a:p>
        </p:txBody>
      </p:sp>
    </p:spTree>
    <p:extLst>
      <p:ext uri="{BB962C8B-B14F-4D97-AF65-F5344CB8AC3E}">
        <p14:creationId xmlns:p14="http://schemas.microsoft.com/office/powerpoint/2010/main" val="866776769"/>
      </p:ext>
    </p:extLst>
  </p:cSld>
  <p:clrMapOvr>
    <a:masterClrMapping/>
  </p:clrMapOvr>
  <p:transition spd="med">
    <p:zoom dir="in"/>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2192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685800" y="1641475"/>
            <a:ext cx="3810000" cy="4454525"/>
          </a:xfrm>
        </p:spPr>
        <p:txBody>
          <a:bodyPr/>
          <a:lstStyle/>
          <a:p>
            <a:pPr lvl="0"/>
            <a:endParaRPr lang="en-US" noProof="0" dirty="0" smtClean="0"/>
          </a:p>
        </p:txBody>
      </p:sp>
      <p:sp>
        <p:nvSpPr>
          <p:cNvPr id="4" name="Text Placeholder 3"/>
          <p:cNvSpPr>
            <a:spLocks noGrp="1"/>
          </p:cNvSpPr>
          <p:nvPr>
            <p:ph type="body" sz="half" idx="2"/>
          </p:nvPr>
        </p:nvSpPr>
        <p:spPr>
          <a:xfrm>
            <a:off x="4648200" y="1641475"/>
            <a:ext cx="3810000" cy="4454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
          <p:cNvSpPr>
            <a:spLocks noGrp="1" noChangeArrowheads="1"/>
          </p:cNvSpPr>
          <p:nvPr>
            <p:ph type="sldNum" sz="quarter" idx="12"/>
          </p:nvPr>
        </p:nvSpPr>
        <p:spPr>
          <a:ln/>
        </p:spPr>
        <p:txBody>
          <a:bodyPr/>
          <a:lstStyle>
            <a:lvl1pPr>
              <a:defRPr/>
            </a:lvl1pPr>
          </a:lstStyle>
          <a:p>
            <a:pPr>
              <a:defRPr/>
            </a:pPr>
            <a:fld id="{47C28587-6B2B-405B-9E50-4693B170500D}" type="slidenum">
              <a:rPr lang="en-US" altLang="en-US"/>
              <a:pPr>
                <a:defRPr/>
              </a:pPr>
              <a:t>‹#›</a:t>
            </a:fld>
            <a:endParaRPr lang="en-US" altLang="en-US" dirty="0"/>
          </a:p>
        </p:txBody>
      </p:sp>
    </p:spTree>
    <p:extLst>
      <p:ext uri="{BB962C8B-B14F-4D97-AF65-F5344CB8AC3E}">
        <p14:creationId xmlns:p14="http://schemas.microsoft.com/office/powerpoint/2010/main" val="3884007323"/>
      </p:ext>
    </p:extLst>
  </p:cSld>
  <p:clrMapOvr>
    <a:masterClrMapping/>
  </p:clrMapOvr>
  <p:transition spd="med">
    <p:zoom dir="in"/>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219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41475"/>
            <a:ext cx="3810000" cy="4454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48200" y="1641475"/>
            <a:ext cx="3810000" cy="4454525"/>
          </a:xfrm>
        </p:spPr>
        <p:txBody>
          <a:bodyPr/>
          <a:lstStyle/>
          <a:p>
            <a:pPr lvl="0"/>
            <a:endParaRPr lang="en-US" noProof="0" dirty="0" smtClean="0"/>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
          <p:cNvSpPr>
            <a:spLocks noGrp="1" noChangeArrowheads="1"/>
          </p:cNvSpPr>
          <p:nvPr>
            <p:ph type="sldNum" sz="quarter" idx="12"/>
          </p:nvPr>
        </p:nvSpPr>
        <p:spPr>
          <a:ln/>
        </p:spPr>
        <p:txBody>
          <a:bodyPr/>
          <a:lstStyle>
            <a:lvl1pPr>
              <a:defRPr/>
            </a:lvl1pPr>
          </a:lstStyle>
          <a:p>
            <a:pPr>
              <a:defRPr/>
            </a:pPr>
            <a:fld id="{595A81EC-B5CB-4C04-8F2C-5411E51DBB35}" type="slidenum">
              <a:rPr lang="en-US" altLang="en-US"/>
              <a:pPr>
                <a:defRPr/>
              </a:pPr>
              <a:t>‹#›</a:t>
            </a:fld>
            <a:endParaRPr lang="en-US" altLang="en-US" dirty="0"/>
          </a:p>
        </p:txBody>
      </p:sp>
    </p:spTree>
    <p:extLst>
      <p:ext uri="{BB962C8B-B14F-4D97-AF65-F5344CB8AC3E}">
        <p14:creationId xmlns:p14="http://schemas.microsoft.com/office/powerpoint/2010/main" val="2602654599"/>
      </p:ext>
    </p:extLst>
  </p:cSld>
  <p:clrMapOvr>
    <a:masterClrMapping/>
  </p:clrMapOvr>
  <p:transition spd="med">
    <p:zoom dir="in"/>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12192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641475"/>
            <a:ext cx="3810000" cy="4454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1475"/>
            <a:ext cx="3810000" cy="44545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
          <p:cNvSpPr>
            <a:spLocks noGrp="1" noChangeArrowheads="1"/>
          </p:cNvSpPr>
          <p:nvPr>
            <p:ph type="sldNum" sz="quarter" idx="12"/>
          </p:nvPr>
        </p:nvSpPr>
        <p:spPr>
          <a:ln/>
        </p:spPr>
        <p:txBody>
          <a:bodyPr/>
          <a:lstStyle>
            <a:lvl1pPr>
              <a:defRPr/>
            </a:lvl1pPr>
          </a:lstStyle>
          <a:p>
            <a:pPr>
              <a:defRPr/>
            </a:pPr>
            <a:fld id="{A6DCFB9B-F6C6-4252-8818-DA9FE1A8B20A}" type="slidenum">
              <a:rPr lang="en-US" altLang="en-US"/>
              <a:pPr>
                <a:defRPr/>
              </a:pPr>
              <a:t>‹#›</a:t>
            </a:fld>
            <a:endParaRPr lang="en-US" altLang="en-US" dirty="0"/>
          </a:p>
        </p:txBody>
      </p:sp>
    </p:spTree>
    <p:extLst>
      <p:ext uri="{BB962C8B-B14F-4D97-AF65-F5344CB8AC3E}">
        <p14:creationId xmlns:p14="http://schemas.microsoft.com/office/powerpoint/2010/main" val="2650675999"/>
      </p:ext>
    </p:extLst>
  </p:cSld>
  <p:clrMapOvr>
    <a:masterClrMapping/>
  </p:clrMapOvr>
  <p:transition spd="med">
    <p:zoom dir="in"/>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p>
        </p:txBody>
      </p:sp>
      <p:sp>
        <p:nvSpPr>
          <p:cNvPr id="5"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
          <p:cNvSpPr>
            <a:spLocks noGrp="1" noChangeArrowheads="1"/>
          </p:cNvSpPr>
          <p:nvPr>
            <p:ph type="sldNum" sz="quarter" idx="12"/>
          </p:nvPr>
        </p:nvSpPr>
        <p:spPr>
          <a:ln/>
        </p:spPr>
        <p:txBody>
          <a:bodyPr/>
          <a:lstStyle>
            <a:lvl1pPr>
              <a:defRPr/>
            </a:lvl1pPr>
          </a:lstStyle>
          <a:p>
            <a:pPr>
              <a:defRPr/>
            </a:pPr>
            <a:fld id="{292B7F3C-0309-447E-A70B-B8315D612F88}" type="slidenum">
              <a:rPr lang="en-US" altLang="en-US"/>
              <a:pPr>
                <a:defRPr/>
              </a:pPr>
              <a:t>‹#›</a:t>
            </a:fld>
            <a:endParaRPr lang="en-US" altLang="en-US" dirty="0"/>
          </a:p>
        </p:txBody>
      </p:sp>
    </p:spTree>
    <p:extLst>
      <p:ext uri="{BB962C8B-B14F-4D97-AF65-F5344CB8AC3E}">
        <p14:creationId xmlns:p14="http://schemas.microsoft.com/office/powerpoint/2010/main" val="3772711435"/>
      </p:ext>
    </p:extLst>
  </p:cSld>
  <p:clrMapOvr>
    <a:masterClrMapping/>
  </p:clrMapOvr>
  <p:transition spd="med">
    <p:zoom dir="in"/>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8"/>
          <p:cNvSpPr>
            <a:spLocks noGrp="1" noChangeArrowheads="1"/>
          </p:cNvSpPr>
          <p:nvPr>
            <p:ph type="dt" sz="half" idx="10"/>
          </p:nvPr>
        </p:nvSpPr>
        <p:spPr>
          <a:ln/>
        </p:spPr>
        <p:txBody>
          <a:bodyPr/>
          <a:lstStyle>
            <a:lvl1pPr>
              <a:defRPr/>
            </a:lvl1pPr>
          </a:lstStyle>
          <a:p>
            <a:pPr>
              <a:defRPr/>
            </a:pPr>
            <a:endParaRPr lang="en-US" dirty="0"/>
          </a:p>
        </p:txBody>
      </p:sp>
      <p:sp>
        <p:nvSpPr>
          <p:cNvPr id="5"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10"/>
          <p:cNvSpPr>
            <a:spLocks noGrp="1" noChangeArrowheads="1"/>
          </p:cNvSpPr>
          <p:nvPr>
            <p:ph type="sldNum" sz="quarter" idx="12"/>
          </p:nvPr>
        </p:nvSpPr>
        <p:spPr>
          <a:ln/>
        </p:spPr>
        <p:txBody>
          <a:bodyPr/>
          <a:lstStyle>
            <a:lvl1pPr>
              <a:defRPr/>
            </a:lvl1pPr>
          </a:lstStyle>
          <a:p>
            <a:pPr>
              <a:defRPr/>
            </a:pPr>
            <a:fld id="{F745EB2C-FE6A-4E03-8006-64E5ECE7556A}" type="slidenum">
              <a:rPr lang="en-US" altLang="en-US"/>
              <a:pPr>
                <a:defRPr/>
              </a:pPr>
              <a:t>‹#›</a:t>
            </a:fld>
            <a:endParaRPr lang="en-US" altLang="en-US" dirty="0"/>
          </a:p>
        </p:txBody>
      </p:sp>
    </p:spTree>
    <p:extLst>
      <p:ext uri="{BB962C8B-B14F-4D97-AF65-F5344CB8AC3E}">
        <p14:creationId xmlns:p14="http://schemas.microsoft.com/office/powerpoint/2010/main" val="3892508648"/>
      </p:ext>
    </p:extLst>
  </p:cSld>
  <p:clrMapOvr>
    <a:masterClrMapping/>
  </p:clrMapOvr>
  <p:transition spd="med">
    <p:zoom dir="in"/>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41475"/>
            <a:ext cx="3810000" cy="44545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
          <p:cNvSpPr>
            <a:spLocks noGrp="1" noChangeArrowheads="1"/>
          </p:cNvSpPr>
          <p:nvPr>
            <p:ph type="sldNum" sz="quarter" idx="12"/>
          </p:nvPr>
        </p:nvSpPr>
        <p:spPr>
          <a:ln/>
        </p:spPr>
        <p:txBody>
          <a:bodyPr/>
          <a:lstStyle>
            <a:lvl1pPr>
              <a:defRPr/>
            </a:lvl1pPr>
          </a:lstStyle>
          <a:p>
            <a:pPr>
              <a:defRPr/>
            </a:pPr>
            <a:fld id="{E4F46CE9-2943-4BF4-9A6F-DF529FE61D3B}" type="slidenum">
              <a:rPr lang="en-US" altLang="en-US"/>
              <a:pPr>
                <a:defRPr/>
              </a:pPr>
              <a:t>‹#›</a:t>
            </a:fld>
            <a:endParaRPr lang="en-US" altLang="en-US" dirty="0"/>
          </a:p>
        </p:txBody>
      </p:sp>
    </p:spTree>
    <p:extLst>
      <p:ext uri="{BB962C8B-B14F-4D97-AF65-F5344CB8AC3E}">
        <p14:creationId xmlns:p14="http://schemas.microsoft.com/office/powerpoint/2010/main" val="294602845"/>
      </p:ext>
    </p:extLst>
  </p:cSld>
  <p:clrMapOvr>
    <a:masterClrMapping/>
  </p:clrMapOvr>
  <p:transition spd="med">
    <p:zoom dir="in"/>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8"/>
          <p:cNvSpPr>
            <a:spLocks noGrp="1" noChangeArrowheads="1"/>
          </p:cNvSpPr>
          <p:nvPr>
            <p:ph type="dt" sz="half" idx="10"/>
          </p:nvPr>
        </p:nvSpPr>
        <p:spPr>
          <a:ln/>
        </p:spPr>
        <p:txBody>
          <a:bodyPr/>
          <a:lstStyle>
            <a:lvl1pPr>
              <a:defRPr/>
            </a:lvl1pPr>
          </a:lstStyle>
          <a:p>
            <a:pPr>
              <a:defRPr/>
            </a:pPr>
            <a:endParaRPr lang="en-US" dirty="0"/>
          </a:p>
        </p:txBody>
      </p:sp>
      <p:sp>
        <p:nvSpPr>
          <p:cNvPr id="8"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10"/>
          <p:cNvSpPr>
            <a:spLocks noGrp="1" noChangeArrowheads="1"/>
          </p:cNvSpPr>
          <p:nvPr>
            <p:ph type="sldNum" sz="quarter" idx="12"/>
          </p:nvPr>
        </p:nvSpPr>
        <p:spPr>
          <a:ln/>
        </p:spPr>
        <p:txBody>
          <a:bodyPr/>
          <a:lstStyle>
            <a:lvl1pPr>
              <a:defRPr/>
            </a:lvl1pPr>
          </a:lstStyle>
          <a:p>
            <a:pPr>
              <a:defRPr/>
            </a:pPr>
            <a:fld id="{E0FBBC08-D35F-48D1-BA42-E67907DA57DF}" type="slidenum">
              <a:rPr lang="en-US" altLang="en-US"/>
              <a:pPr>
                <a:defRPr/>
              </a:pPr>
              <a:t>‹#›</a:t>
            </a:fld>
            <a:endParaRPr lang="en-US" altLang="en-US" dirty="0"/>
          </a:p>
        </p:txBody>
      </p:sp>
    </p:spTree>
    <p:extLst>
      <p:ext uri="{BB962C8B-B14F-4D97-AF65-F5344CB8AC3E}">
        <p14:creationId xmlns:p14="http://schemas.microsoft.com/office/powerpoint/2010/main" val="2277877953"/>
      </p:ext>
    </p:extLst>
  </p:cSld>
  <p:clrMapOvr>
    <a:masterClrMapping/>
  </p:clrMapOvr>
  <p:transition spd="med">
    <p:zoom dir="in"/>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8"/>
          <p:cNvSpPr>
            <a:spLocks noGrp="1" noChangeArrowheads="1"/>
          </p:cNvSpPr>
          <p:nvPr>
            <p:ph type="dt" sz="half" idx="10"/>
          </p:nvPr>
        </p:nvSpPr>
        <p:spPr>
          <a:ln/>
        </p:spPr>
        <p:txBody>
          <a:bodyPr/>
          <a:lstStyle>
            <a:lvl1pPr>
              <a:defRPr/>
            </a:lvl1pPr>
          </a:lstStyle>
          <a:p>
            <a:pPr>
              <a:defRPr/>
            </a:pPr>
            <a:endParaRPr lang="en-US" dirty="0"/>
          </a:p>
        </p:txBody>
      </p:sp>
      <p:sp>
        <p:nvSpPr>
          <p:cNvPr id="4"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10"/>
          <p:cNvSpPr>
            <a:spLocks noGrp="1" noChangeArrowheads="1"/>
          </p:cNvSpPr>
          <p:nvPr>
            <p:ph type="sldNum" sz="quarter" idx="12"/>
          </p:nvPr>
        </p:nvSpPr>
        <p:spPr>
          <a:ln/>
        </p:spPr>
        <p:txBody>
          <a:bodyPr/>
          <a:lstStyle>
            <a:lvl1pPr>
              <a:defRPr/>
            </a:lvl1pPr>
          </a:lstStyle>
          <a:p>
            <a:pPr>
              <a:defRPr/>
            </a:pPr>
            <a:fld id="{709C0BB0-15FD-4197-B59A-6ED1CC966D2E}" type="slidenum">
              <a:rPr lang="en-US" altLang="en-US"/>
              <a:pPr>
                <a:defRPr/>
              </a:pPr>
              <a:t>‹#›</a:t>
            </a:fld>
            <a:endParaRPr lang="en-US" altLang="en-US" dirty="0"/>
          </a:p>
        </p:txBody>
      </p:sp>
    </p:spTree>
    <p:extLst>
      <p:ext uri="{BB962C8B-B14F-4D97-AF65-F5344CB8AC3E}">
        <p14:creationId xmlns:p14="http://schemas.microsoft.com/office/powerpoint/2010/main" val="594314488"/>
      </p:ext>
    </p:extLst>
  </p:cSld>
  <p:clrMapOvr>
    <a:masterClrMapping/>
  </p:clrMapOvr>
  <p:transition spd="med">
    <p:zoom dir="in"/>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8"/>
          <p:cNvSpPr>
            <a:spLocks noGrp="1" noChangeArrowheads="1"/>
          </p:cNvSpPr>
          <p:nvPr>
            <p:ph type="dt" sz="half" idx="10"/>
          </p:nvPr>
        </p:nvSpPr>
        <p:spPr>
          <a:ln/>
        </p:spPr>
        <p:txBody>
          <a:bodyPr/>
          <a:lstStyle>
            <a:lvl1pPr>
              <a:defRPr/>
            </a:lvl1pPr>
          </a:lstStyle>
          <a:p>
            <a:pPr>
              <a:defRPr/>
            </a:pPr>
            <a:endParaRPr lang="en-US" dirty="0"/>
          </a:p>
        </p:txBody>
      </p:sp>
      <p:sp>
        <p:nvSpPr>
          <p:cNvPr id="3"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10"/>
          <p:cNvSpPr>
            <a:spLocks noGrp="1" noChangeArrowheads="1"/>
          </p:cNvSpPr>
          <p:nvPr>
            <p:ph type="sldNum" sz="quarter" idx="12"/>
          </p:nvPr>
        </p:nvSpPr>
        <p:spPr>
          <a:ln/>
        </p:spPr>
        <p:txBody>
          <a:bodyPr/>
          <a:lstStyle>
            <a:lvl1pPr>
              <a:defRPr/>
            </a:lvl1pPr>
          </a:lstStyle>
          <a:p>
            <a:pPr>
              <a:defRPr/>
            </a:pPr>
            <a:fld id="{31ACC0E9-20AA-4E3E-B557-E4CFF7D4AF3E}" type="slidenum">
              <a:rPr lang="en-US" altLang="en-US"/>
              <a:pPr>
                <a:defRPr/>
              </a:pPr>
              <a:t>‹#›</a:t>
            </a:fld>
            <a:endParaRPr lang="en-US" altLang="en-US" dirty="0"/>
          </a:p>
        </p:txBody>
      </p:sp>
    </p:spTree>
    <p:extLst>
      <p:ext uri="{BB962C8B-B14F-4D97-AF65-F5344CB8AC3E}">
        <p14:creationId xmlns:p14="http://schemas.microsoft.com/office/powerpoint/2010/main" val="183911516"/>
      </p:ext>
    </p:extLst>
  </p:cSld>
  <p:clrMapOvr>
    <a:masterClrMapping/>
  </p:clrMapOvr>
  <p:transition spd="med">
    <p:zoom dir="in"/>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
          <p:cNvSpPr>
            <a:spLocks noGrp="1" noChangeArrowheads="1"/>
          </p:cNvSpPr>
          <p:nvPr>
            <p:ph type="sldNum" sz="quarter" idx="12"/>
          </p:nvPr>
        </p:nvSpPr>
        <p:spPr>
          <a:ln/>
        </p:spPr>
        <p:txBody>
          <a:bodyPr/>
          <a:lstStyle>
            <a:lvl1pPr>
              <a:defRPr/>
            </a:lvl1pPr>
          </a:lstStyle>
          <a:p>
            <a:pPr>
              <a:defRPr/>
            </a:pPr>
            <a:fld id="{B88719CB-9B48-4E80-BB61-4559739DFD5F}" type="slidenum">
              <a:rPr lang="en-US" altLang="en-US"/>
              <a:pPr>
                <a:defRPr/>
              </a:pPr>
              <a:t>‹#›</a:t>
            </a:fld>
            <a:endParaRPr lang="en-US" altLang="en-US" dirty="0"/>
          </a:p>
        </p:txBody>
      </p:sp>
    </p:spTree>
    <p:extLst>
      <p:ext uri="{BB962C8B-B14F-4D97-AF65-F5344CB8AC3E}">
        <p14:creationId xmlns:p14="http://schemas.microsoft.com/office/powerpoint/2010/main" val="2102820320"/>
      </p:ext>
    </p:extLst>
  </p:cSld>
  <p:clrMapOvr>
    <a:masterClrMapping/>
  </p:clrMapOvr>
  <p:transition spd="med">
    <p:zoom dir="in"/>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8"/>
          <p:cNvSpPr>
            <a:spLocks noGrp="1" noChangeArrowheads="1"/>
          </p:cNvSpPr>
          <p:nvPr>
            <p:ph type="dt" sz="half" idx="10"/>
          </p:nvPr>
        </p:nvSpPr>
        <p:spPr>
          <a:ln/>
        </p:spPr>
        <p:txBody>
          <a:bodyPr/>
          <a:lstStyle>
            <a:lvl1pPr>
              <a:defRPr/>
            </a:lvl1pPr>
          </a:lstStyle>
          <a:p>
            <a:pPr>
              <a:defRPr/>
            </a:pPr>
            <a:endParaRPr lang="en-US" dirty="0"/>
          </a:p>
        </p:txBody>
      </p:sp>
      <p:sp>
        <p:nvSpPr>
          <p:cNvPr id="6" name="Rectangle 9"/>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10"/>
          <p:cNvSpPr>
            <a:spLocks noGrp="1" noChangeArrowheads="1"/>
          </p:cNvSpPr>
          <p:nvPr>
            <p:ph type="sldNum" sz="quarter" idx="12"/>
          </p:nvPr>
        </p:nvSpPr>
        <p:spPr>
          <a:ln/>
        </p:spPr>
        <p:txBody>
          <a:bodyPr/>
          <a:lstStyle>
            <a:lvl1pPr>
              <a:defRPr/>
            </a:lvl1pPr>
          </a:lstStyle>
          <a:p>
            <a:pPr>
              <a:defRPr/>
            </a:pPr>
            <a:fld id="{2BE1529B-24DA-4763-BDAA-1B36EBC5C270}" type="slidenum">
              <a:rPr lang="en-US" altLang="en-US"/>
              <a:pPr>
                <a:defRPr/>
              </a:pPr>
              <a:t>‹#›</a:t>
            </a:fld>
            <a:endParaRPr lang="en-US" altLang="en-US" dirty="0"/>
          </a:p>
        </p:txBody>
      </p:sp>
    </p:spTree>
    <p:extLst>
      <p:ext uri="{BB962C8B-B14F-4D97-AF65-F5344CB8AC3E}">
        <p14:creationId xmlns:p14="http://schemas.microsoft.com/office/powerpoint/2010/main" val="1346333548"/>
      </p:ext>
    </p:extLst>
  </p:cSld>
  <p:clrMapOvr>
    <a:masterClrMapping/>
  </p:clrMapOvr>
  <p:transition spd="med">
    <p:zoom dir="in"/>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2"/>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8478838" cy="6173788"/>
            <a:chOff x="0" y="0"/>
            <a:chExt cx="5341" cy="3889"/>
          </a:xfrm>
        </p:grpSpPr>
        <p:sp>
          <p:nvSpPr>
            <p:cNvPr id="1032" name="Freeform 3"/>
            <p:cNvSpPr>
              <a:spLocks/>
            </p:cNvSpPr>
            <p:nvPr/>
          </p:nvSpPr>
          <p:spPr bwMode="auto">
            <a:xfrm>
              <a:off x="0" y="0"/>
              <a:ext cx="3863" cy="3889"/>
            </a:xfrm>
            <a:custGeom>
              <a:avLst/>
              <a:gdLst>
                <a:gd name="T0" fmla="*/ 3862 w 3863"/>
                <a:gd name="T1" fmla="*/ 3418 h 3889"/>
                <a:gd name="T2" fmla="*/ 457 w 3863"/>
                <a:gd name="T3" fmla="*/ 0 h 3889"/>
                <a:gd name="T4" fmla="*/ 0 w 3863"/>
                <a:gd name="T5" fmla="*/ 0 h 3889"/>
                <a:gd name="T6" fmla="*/ 0 w 3863"/>
                <a:gd name="T7" fmla="*/ 481 h 3889"/>
                <a:gd name="T8" fmla="*/ 3394 w 3863"/>
                <a:gd name="T9" fmla="*/ 3888 h 3889"/>
                <a:gd name="T10" fmla="*/ 3862 w 3863"/>
                <a:gd name="T11" fmla="*/ 3418 h 388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863" h="3889">
                  <a:moveTo>
                    <a:pt x="3862" y="3418"/>
                  </a:moveTo>
                  <a:lnTo>
                    <a:pt x="457" y="0"/>
                  </a:lnTo>
                  <a:lnTo>
                    <a:pt x="0" y="0"/>
                  </a:lnTo>
                  <a:lnTo>
                    <a:pt x="0" y="481"/>
                  </a:lnTo>
                  <a:lnTo>
                    <a:pt x="3394" y="3888"/>
                  </a:lnTo>
                  <a:lnTo>
                    <a:pt x="3862" y="3418"/>
                  </a:lnTo>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dirty="0"/>
            </a:p>
          </p:txBody>
        </p:sp>
        <p:sp>
          <p:nvSpPr>
            <p:cNvPr id="1033" name="Freeform 4"/>
            <p:cNvSpPr>
              <a:spLocks/>
            </p:cNvSpPr>
            <p:nvPr/>
          </p:nvSpPr>
          <p:spPr bwMode="auto">
            <a:xfrm>
              <a:off x="860" y="0"/>
              <a:ext cx="3394" cy="3223"/>
            </a:xfrm>
            <a:custGeom>
              <a:avLst/>
              <a:gdLst>
                <a:gd name="T0" fmla="*/ 370 w 3394"/>
                <a:gd name="T1" fmla="*/ 0 h 3223"/>
                <a:gd name="T2" fmla="*/ 3393 w 3394"/>
                <a:gd name="T3" fmla="*/ 3036 h 3223"/>
                <a:gd name="T4" fmla="*/ 3208 w 3394"/>
                <a:gd name="T5" fmla="*/ 3222 h 3223"/>
                <a:gd name="T6" fmla="*/ 0 w 3394"/>
                <a:gd name="T7" fmla="*/ 0 h 3223"/>
                <a:gd name="T8" fmla="*/ 370 w 3394"/>
                <a:gd name="T9" fmla="*/ 0 h 3223"/>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394" h="3223">
                  <a:moveTo>
                    <a:pt x="370" y="0"/>
                  </a:moveTo>
                  <a:lnTo>
                    <a:pt x="3393" y="3036"/>
                  </a:lnTo>
                  <a:lnTo>
                    <a:pt x="3208" y="3222"/>
                  </a:lnTo>
                  <a:lnTo>
                    <a:pt x="0" y="0"/>
                  </a:lnTo>
                  <a:lnTo>
                    <a:pt x="370" y="0"/>
                  </a:lnTo>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dirty="0"/>
            </a:p>
          </p:txBody>
        </p:sp>
        <p:sp>
          <p:nvSpPr>
            <p:cNvPr id="1034" name="Freeform 5"/>
            <p:cNvSpPr>
              <a:spLocks/>
            </p:cNvSpPr>
            <p:nvPr/>
          </p:nvSpPr>
          <p:spPr bwMode="auto">
            <a:xfrm>
              <a:off x="2187" y="0"/>
              <a:ext cx="2859" cy="2556"/>
            </a:xfrm>
            <a:custGeom>
              <a:avLst/>
              <a:gdLst>
                <a:gd name="T0" fmla="*/ 630 w 2859"/>
                <a:gd name="T1" fmla="*/ 0 h 2556"/>
                <a:gd name="T2" fmla="*/ 2858 w 2859"/>
                <a:gd name="T3" fmla="*/ 2238 h 2556"/>
                <a:gd name="T4" fmla="*/ 2543 w 2859"/>
                <a:gd name="T5" fmla="*/ 2555 h 2556"/>
                <a:gd name="T6" fmla="*/ 0 w 2859"/>
                <a:gd name="T7" fmla="*/ 0 h 2556"/>
                <a:gd name="T8" fmla="*/ 630 w 2859"/>
                <a:gd name="T9" fmla="*/ 0 h 255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859" h="2556">
                  <a:moveTo>
                    <a:pt x="630" y="0"/>
                  </a:moveTo>
                  <a:lnTo>
                    <a:pt x="2858" y="2238"/>
                  </a:lnTo>
                  <a:lnTo>
                    <a:pt x="2543" y="2555"/>
                  </a:lnTo>
                  <a:lnTo>
                    <a:pt x="0" y="0"/>
                  </a:lnTo>
                  <a:lnTo>
                    <a:pt x="630" y="0"/>
                  </a:lnTo>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dirty="0"/>
            </a:p>
          </p:txBody>
        </p:sp>
        <p:sp>
          <p:nvSpPr>
            <p:cNvPr id="1035" name="Freeform 6"/>
            <p:cNvSpPr>
              <a:spLocks/>
            </p:cNvSpPr>
            <p:nvPr/>
          </p:nvSpPr>
          <p:spPr bwMode="auto">
            <a:xfrm>
              <a:off x="3055" y="0"/>
              <a:ext cx="2286" cy="2121"/>
            </a:xfrm>
            <a:custGeom>
              <a:avLst/>
              <a:gdLst>
                <a:gd name="T0" fmla="*/ 0 w 2286"/>
                <a:gd name="T1" fmla="*/ 0 h 2121"/>
                <a:gd name="T2" fmla="*/ 2111 w 2286"/>
                <a:gd name="T3" fmla="*/ 2120 h 2121"/>
                <a:gd name="T4" fmla="*/ 2285 w 2286"/>
                <a:gd name="T5" fmla="*/ 1945 h 2121"/>
                <a:gd name="T6" fmla="*/ 348 w 2286"/>
                <a:gd name="T7" fmla="*/ 0 h 2121"/>
                <a:gd name="T8" fmla="*/ 0 w 2286"/>
                <a:gd name="T9" fmla="*/ 0 h 2121"/>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286" h="2121">
                  <a:moveTo>
                    <a:pt x="0" y="0"/>
                  </a:moveTo>
                  <a:lnTo>
                    <a:pt x="2111" y="2120"/>
                  </a:lnTo>
                  <a:lnTo>
                    <a:pt x="2285" y="1945"/>
                  </a:lnTo>
                  <a:lnTo>
                    <a:pt x="348" y="0"/>
                  </a:lnTo>
                  <a:lnTo>
                    <a:pt x="0" y="0"/>
                  </a:lnTo>
                </a:path>
              </a:pathLst>
            </a:custGeom>
            <a:solidFill>
              <a:schemeClr val="bg1">
                <a:alpha val="50195"/>
              </a:schemeClr>
            </a:solidFill>
            <a:ln>
              <a:noFill/>
            </a:ln>
            <a:extLst>
              <a:ext uri="{91240B29-F687-4F45-9708-019B960494DF}">
                <a14:hiddenLine xmlns:a14="http://schemas.microsoft.com/office/drawing/2010/main" w="9525">
                  <a:solidFill>
                    <a:srgbClr val="000000"/>
                  </a:solidFill>
                  <a:round/>
                  <a:headEnd type="none" w="sm" len="sm"/>
                  <a:tailEnd type="none" w="sm" len="sm"/>
                </a14:hiddenLine>
              </a:ext>
            </a:extLst>
          </p:spPr>
          <p:txBody>
            <a:bodyPr/>
            <a:lstStyle/>
            <a:p>
              <a:endParaRPr lang="en-US" dirty="0"/>
            </a:p>
          </p:txBody>
        </p:sp>
      </p:grpSp>
      <p:sp>
        <p:nvSpPr>
          <p:cNvPr id="50183" name="Rectangle 7"/>
          <p:cNvSpPr>
            <a:spLocks noGrp="1" noChangeArrowheads="1"/>
          </p:cNvSpPr>
          <p:nvPr>
            <p:ph type="title"/>
          </p:nvPr>
        </p:nvSpPr>
        <p:spPr bwMode="auto">
          <a:xfrm>
            <a:off x="685800" y="228600"/>
            <a:ext cx="7772400" cy="12192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50184" name="Rectangle 8"/>
          <p:cNvSpPr>
            <a:spLocks noGrp="1" noChangeArrowheads="1"/>
          </p:cNvSpPr>
          <p:nvPr>
            <p:ph type="dt" sz="half" idx="2"/>
          </p:nvPr>
        </p:nvSpPr>
        <p:spPr bwMode="auto">
          <a:xfrm>
            <a:off x="6858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eaLnBrk="1" hangingPunct="1">
              <a:spcBef>
                <a:spcPct val="50000"/>
              </a:spcBef>
              <a:defRPr sz="1400"/>
            </a:lvl1pPr>
          </a:lstStyle>
          <a:p>
            <a:pPr>
              <a:defRPr/>
            </a:pPr>
            <a:endParaRPr lang="en-US" dirty="0"/>
          </a:p>
        </p:txBody>
      </p:sp>
      <p:sp>
        <p:nvSpPr>
          <p:cNvPr id="50185" name="Rectangle 9"/>
          <p:cNvSpPr>
            <a:spLocks noGrp="1" noChangeArrowheads="1"/>
          </p:cNvSpPr>
          <p:nvPr>
            <p:ph type="ftr" sz="quarter" idx="3"/>
          </p:nvPr>
        </p:nvSpPr>
        <p:spPr bwMode="auto">
          <a:xfrm>
            <a:off x="3124200" y="6248400"/>
            <a:ext cx="28956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ctr" eaLnBrk="1" hangingPunct="1">
              <a:spcBef>
                <a:spcPct val="50000"/>
              </a:spcBef>
              <a:defRPr sz="1400"/>
            </a:lvl1pPr>
          </a:lstStyle>
          <a:p>
            <a:pPr>
              <a:defRPr/>
            </a:pPr>
            <a:endParaRPr lang="en-US" dirty="0"/>
          </a:p>
        </p:txBody>
      </p:sp>
      <p:sp>
        <p:nvSpPr>
          <p:cNvPr id="50186" name="Rectangle 10"/>
          <p:cNvSpPr>
            <a:spLocks noGrp="1" noChangeArrowheads="1"/>
          </p:cNvSpPr>
          <p:nvPr>
            <p:ph type="sldNum" sz="quarter" idx="4"/>
          </p:nvPr>
        </p:nvSpPr>
        <p:spPr bwMode="auto">
          <a:xfrm>
            <a:off x="6553200" y="6248400"/>
            <a:ext cx="1905000" cy="457200"/>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lvl1pPr algn="r" eaLnBrk="1" hangingPunct="1">
              <a:spcBef>
                <a:spcPct val="50000"/>
              </a:spcBef>
              <a:defRPr sz="1400"/>
            </a:lvl1pPr>
          </a:lstStyle>
          <a:p>
            <a:pPr>
              <a:defRPr/>
            </a:pPr>
            <a:fld id="{82A25480-D932-4450-8E29-40C26CE1D5C5}" type="slidenum">
              <a:rPr lang="en-US" altLang="en-US"/>
              <a:pPr>
                <a:defRPr/>
              </a:pPr>
              <a:t>‹#›</a:t>
            </a:fld>
            <a:endParaRPr lang="en-US" altLang="en-US" dirty="0"/>
          </a:p>
        </p:txBody>
      </p:sp>
      <p:sp>
        <p:nvSpPr>
          <p:cNvPr id="50187" name="Rectangle 11"/>
          <p:cNvSpPr>
            <a:spLocks noGrp="1" noChangeArrowheads="1"/>
          </p:cNvSpPr>
          <p:nvPr>
            <p:ph type="body" idx="1"/>
          </p:nvPr>
        </p:nvSpPr>
        <p:spPr bwMode="auto">
          <a:xfrm>
            <a:off x="685800" y="1641475"/>
            <a:ext cx="7772400" cy="4454525"/>
          </a:xfrm>
          <a:prstGeom prst="rect">
            <a:avLst/>
          </a:prstGeom>
          <a:noFill/>
          <a:ln w="12700" cap="sq">
            <a:noFill/>
            <a:miter lim="800000"/>
            <a:headEnd type="none" w="sm" len="sm"/>
            <a:tailEnd type="none" w="sm" len="sm"/>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dk2" tx1="lt1" bg2="dk1" tx2="lt2" accent1="accent1" accent2="accent2" accent3="accent3" accent4="accent4" accent5="accent5" accent6="accent6" hlink="hlink" folHlink="folHlink"/>
  <p:sldLayoutIdLst>
    <p:sldLayoutId id="2147484042" r:id="rId1"/>
    <p:sldLayoutId id="2147484029" r:id="rId2"/>
    <p:sldLayoutId id="2147484030" r:id="rId3"/>
    <p:sldLayoutId id="2147484031" r:id="rId4"/>
    <p:sldLayoutId id="2147484032" r:id="rId5"/>
    <p:sldLayoutId id="2147484033" r:id="rId6"/>
    <p:sldLayoutId id="2147484034" r:id="rId7"/>
    <p:sldLayoutId id="2147484035" r:id="rId8"/>
    <p:sldLayoutId id="2147484036" r:id="rId9"/>
    <p:sldLayoutId id="2147484037" r:id="rId10"/>
    <p:sldLayoutId id="2147484038" r:id="rId11"/>
    <p:sldLayoutId id="2147484039" r:id="rId12"/>
    <p:sldLayoutId id="2147484040" r:id="rId13"/>
    <p:sldLayoutId id="2147484041" r:id="rId14"/>
  </p:sldLayoutIdLst>
  <p:transition spd="med">
    <p:zoom dir="in"/>
  </p:transition>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75000"/>
        <a:buFont typeface="Wingdings" pitchFamily="2" charset="2"/>
        <a:buChar char="n"/>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chemeClr val="tx1"/>
        </a:buClr>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tx1"/>
        </a:buClr>
        <a:buChar char="»"/>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chemeClr val="tx2"/>
        </a:buClr>
        <a:buSzPct val="75000"/>
        <a:buFont typeface="Wingdings" pitchFamily="2" charset="2"/>
        <a:buChar char="n"/>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tx1"/>
        </a:buClr>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laurelhscounseling.weebly.com/" TargetMode="External"/><Relationship Id="rId2" Type="http://schemas.openxmlformats.org/officeDocument/2006/relationships/hyperlink" Target="http://www1.pgcps.org/laurelhs/" TargetMode="External"/><Relationship Id="rId1" Type="http://schemas.openxmlformats.org/officeDocument/2006/relationships/slideLayout" Target="../slideLayouts/slideLayout4.xml"/><Relationship Id="rId4" Type="http://schemas.openxmlformats.org/officeDocument/2006/relationships/image" Target="../media/image6.png"/></Relationships>
</file>

<file path=ppt/slides/_rels/slide2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hyperlink" Target="https://www.pgcps.org/cte/"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85800" y="228600"/>
            <a:ext cx="7772400" cy="990600"/>
          </a:xfrm>
        </p:spPr>
        <p:txBody>
          <a:bodyPr/>
          <a:lstStyle/>
          <a:p>
            <a:pPr eaLnBrk="1" hangingPunct="1">
              <a:defRPr/>
            </a:pPr>
            <a:r>
              <a:rPr lang="en-US" dirty="0" smtClean="0"/>
              <a:t>Laurel High School </a:t>
            </a:r>
            <a:br>
              <a:rPr lang="en-US" dirty="0" smtClean="0"/>
            </a:br>
            <a:r>
              <a:rPr lang="en-US" dirty="0" smtClean="0"/>
              <a:t>Registration	</a:t>
            </a:r>
          </a:p>
        </p:txBody>
      </p:sp>
      <p:sp>
        <p:nvSpPr>
          <p:cNvPr id="17411" name="Rectangle 3"/>
          <p:cNvSpPr>
            <a:spLocks noGrp="1" noChangeArrowheads="1"/>
          </p:cNvSpPr>
          <p:nvPr>
            <p:ph idx="1"/>
          </p:nvPr>
        </p:nvSpPr>
        <p:spPr>
          <a:xfrm>
            <a:off x="304800" y="1219200"/>
            <a:ext cx="8763000" cy="5562600"/>
          </a:xfrm>
        </p:spPr>
        <p:txBody>
          <a:bodyPr/>
          <a:lstStyle/>
          <a:p>
            <a:pPr eaLnBrk="1" hangingPunct="1">
              <a:lnSpc>
                <a:spcPct val="90000"/>
              </a:lnSpc>
              <a:buFont typeface="Wingdings" pitchFamily="2" charset="2"/>
              <a:buChar char="v"/>
              <a:defRPr/>
            </a:pPr>
            <a:r>
              <a:rPr lang="en-US" sz="2800" dirty="0" smtClean="0"/>
              <a:t>Welcome</a:t>
            </a:r>
          </a:p>
          <a:p>
            <a:pPr eaLnBrk="1" hangingPunct="1">
              <a:lnSpc>
                <a:spcPct val="90000"/>
              </a:lnSpc>
              <a:buFont typeface="Wingdings" pitchFamily="2" charset="2"/>
              <a:buChar char="v"/>
              <a:defRPr/>
            </a:pPr>
            <a:r>
              <a:rPr lang="en-US" sz="2800" dirty="0" smtClean="0"/>
              <a:t>Introduction of School Counselors</a:t>
            </a:r>
          </a:p>
          <a:p>
            <a:pPr eaLnBrk="1" hangingPunct="1">
              <a:lnSpc>
                <a:spcPct val="90000"/>
              </a:lnSpc>
              <a:buFont typeface="Wingdings" pitchFamily="2" charset="2"/>
              <a:buChar char="v"/>
              <a:defRPr/>
            </a:pPr>
            <a:r>
              <a:rPr lang="en-US" sz="2800" dirty="0" smtClean="0"/>
              <a:t>Graduation Requirements</a:t>
            </a:r>
          </a:p>
          <a:p>
            <a:pPr eaLnBrk="1" hangingPunct="1">
              <a:lnSpc>
                <a:spcPct val="90000"/>
              </a:lnSpc>
              <a:buFont typeface="Wingdings" pitchFamily="2" charset="2"/>
              <a:buChar char="v"/>
              <a:defRPr/>
            </a:pPr>
            <a:r>
              <a:rPr lang="en-US" sz="2800" dirty="0" smtClean="0"/>
              <a:t>Promotion </a:t>
            </a:r>
            <a:r>
              <a:rPr lang="en-US" sz="2800" dirty="0"/>
              <a:t>Requirements</a:t>
            </a:r>
          </a:p>
          <a:p>
            <a:pPr eaLnBrk="1" hangingPunct="1">
              <a:lnSpc>
                <a:spcPct val="90000"/>
              </a:lnSpc>
              <a:buFont typeface="Wingdings" pitchFamily="2" charset="2"/>
              <a:buChar char="v"/>
              <a:defRPr/>
            </a:pPr>
            <a:r>
              <a:rPr lang="en-US" sz="2800" dirty="0" smtClean="0"/>
              <a:t>Career Academies</a:t>
            </a:r>
          </a:p>
          <a:p>
            <a:pPr eaLnBrk="1" hangingPunct="1">
              <a:lnSpc>
                <a:spcPct val="90000"/>
              </a:lnSpc>
              <a:buFont typeface="Wingdings" pitchFamily="2" charset="2"/>
              <a:buChar char="v"/>
              <a:defRPr/>
            </a:pPr>
            <a:r>
              <a:rPr lang="en-US" sz="2800" dirty="0" smtClean="0"/>
              <a:t>Electives</a:t>
            </a:r>
          </a:p>
          <a:p>
            <a:pPr eaLnBrk="1" hangingPunct="1">
              <a:lnSpc>
                <a:spcPct val="90000"/>
              </a:lnSpc>
              <a:buFont typeface="Wingdings" pitchFamily="2" charset="2"/>
              <a:buChar char="v"/>
              <a:defRPr/>
            </a:pPr>
            <a:r>
              <a:rPr lang="en-US" sz="2800" dirty="0" smtClean="0"/>
              <a:t>Advanced Placement </a:t>
            </a:r>
          </a:p>
          <a:p>
            <a:pPr eaLnBrk="1" hangingPunct="1">
              <a:lnSpc>
                <a:spcPct val="90000"/>
              </a:lnSpc>
              <a:buFont typeface="Wingdings" pitchFamily="2" charset="2"/>
              <a:buChar char="v"/>
              <a:defRPr/>
            </a:pPr>
            <a:r>
              <a:rPr lang="en-US" sz="2800" dirty="0" smtClean="0"/>
              <a:t>Dual Enrollment </a:t>
            </a:r>
          </a:p>
          <a:p>
            <a:pPr eaLnBrk="1" hangingPunct="1">
              <a:lnSpc>
                <a:spcPct val="90000"/>
              </a:lnSpc>
              <a:buFont typeface="Wingdings" pitchFamily="2" charset="2"/>
              <a:buChar char="v"/>
              <a:defRPr/>
            </a:pPr>
            <a:r>
              <a:rPr lang="en-US" sz="2800" dirty="0" smtClean="0"/>
              <a:t>Registration Process</a:t>
            </a:r>
          </a:p>
          <a:p>
            <a:pPr eaLnBrk="1" hangingPunct="1">
              <a:lnSpc>
                <a:spcPct val="90000"/>
              </a:lnSpc>
              <a:buFont typeface="Wingdings" pitchFamily="2" charset="2"/>
              <a:buChar char="v"/>
              <a:defRPr/>
            </a:pPr>
            <a:r>
              <a:rPr lang="en-US" sz="2800" dirty="0" smtClean="0"/>
              <a:t>Registration Timeline</a:t>
            </a:r>
          </a:p>
          <a:p>
            <a:pPr eaLnBrk="1" hangingPunct="1">
              <a:lnSpc>
                <a:spcPct val="90000"/>
              </a:lnSpc>
              <a:buFont typeface="Wingdings" pitchFamily="2" charset="2"/>
              <a:buChar char="v"/>
              <a:defRPr/>
            </a:pPr>
            <a:r>
              <a:rPr lang="en-US" sz="2800" dirty="0" err="1" smtClean="0"/>
              <a:t>Naviance</a:t>
            </a:r>
            <a:endParaRPr lang="en-US" sz="2800" dirty="0" smtClean="0"/>
          </a:p>
          <a:p>
            <a:pPr eaLnBrk="1" hangingPunct="1">
              <a:lnSpc>
                <a:spcPct val="90000"/>
              </a:lnSpc>
              <a:buFont typeface="Wingdings" pitchFamily="2" charset="2"/>
              <a:buChar char="v"/>
              <a:defRPr/>
            </a:pPr>
            <a:r>
              <a:rPr lang="en-US" sz="2800" dirty="0" smtClean="0"/>
              <a:t>Questions</a:t>
            </a:r>
          </a:p>
        </p:txBody>
      </p:sp>
    </p:spTree>
  </p:cSld>
  <p:clrMapOvr>
    <a:masterClrMapping/>
  </p:clrMapOvr>
  <p:transition spd="med">
    <p:zoom dir="in"/>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Academy of Global Studies</a:t>
            </a:r>
            <a:br>
              <a:rPr lang="en-US" dirty="0" smtClean="0"/>
            </a:br>
            <a:r>
              <a:rPr lang="en-US" sz="3200" dirty="0" smtClean="0"/>
              <a:t>(Required Electives)</a:t>
            </a:r>
            <a:endParaRPr lang="en-US" sz="3200" dirty="0"/>
          </a:p>
        </p:txBody>
      </p:sp>
      <p:sp>
        <p:nvSpPr>
          <p:cNvPr id="3" name="Content Placeholder 2"/>
          <p:cNvSpPr>
            <a:spLocks noGrp="1"/>
          </p:cNvSpPr>
          <p:nvPr>
            <p:ph idx="1"/>
          </p:nvPr>
        </p:nvSpPr>
        <p:spPr>
          <a:xfrm>
            <a:off x="533400" y="1676400"/>
            <a:ext cx="8458200" cy="5105400"/>
          </a:xfrm>
        </p:spPr>
        <p:txBody>
          <a:bodyPr/>
          <a:lstStyle/>
          <a:p>
            <a:pPr>
              <a:defRPr/>
            </a:pPr>
            <a:r>
              <a:rPr lang="en-US" sz="2400" dirty="0" smtClean="0"/>
              <a:t>International Business &amp; Finance</a:t>
            </a:r>
          </a:p>
          <a:p>
            <a:pPr lvl="2">
              <a:buClr>
                <a:srgbClr val="FFFF00"/>
              </a:buClr>
              <a:buFont typeface="Wingdings" pitchFamily="2" charset="2"/>
              <a:buChar char="ü"/>
              <a:defRPr/>
            </a:pPr>
            <a:r>
              <a:rPr lang="en-US" sz="2000" dirty="0" smtClean="0"/>
              <a:t>Geography/Global Issues (9</a:t>
            </a:r>
            <a:r>
              <a:rPr lang="en-US" sz="2000" baseline="30000" dirty="0" smtClean="0"/>
              <a:t>th</a:t>
            </a:r>
            <a:r>
              <a:rPr lang="en-US" sz="2000" dirty="0" smtClean="0"/>
              <a:t> grade)</a:t>
            </a:r>
          </a:p>
          <a:p>
            <a:pPr lvl="2">
              <a:buClr>
                <a:srgbClr val="FFFF00"/>
              </a:buClr>
              <a:buFont typeface="Wingdings" pitchFamily="2" charset="2"/>
              <a:buChar char="ü"/>
              <a:defRPr/>
            </a:pPr>
            <a:r>
              <a:rPr lang="en-US" sz="2000" dirty="0" smtClean="0"/>
              <a:t>Principles of Finance/Financial Services (10</a:t>
            </a:r>
            <a:r>
              <a:rPr lang="en-US" sz="2000" baseline="30000" dirty="0" smtClean="0"/>
              <a:t>th</a:t>
            </a:r>
            <a:r>
              <a:rPr lang="en-US" sz="2000" dirty="0" smtClean="0"/>
              <a:t> grade)</a:t>
            </a:r>
          </a:p>
          <a:p>
            <a:pPr lvl="2">
              <a:buClr>
                <a:srgbClr val="FFFF00"/>
              </a:buClr>
              <a:buFont typeface="Wingdings" pitchFamily="2" charset="2"/>
              <a:buChar char="ü"/>
              <a:defRPr/>
            </a:pPr>
            <a:r>
              <a:rPr lang="en-US" sz="2000" dirty="0" smtClean="0"/>
              <a:t>Business in a Global Economy/Global Economics (11</a:t>
            </a:r>
            <a:r>
              <a:rPr lang="en-US" sz="2000" baseline="30000" dirty="0" smtClean="0"/>
              <a:t>th</a:t>
            </a:r>
            <a:r>
              <a:rPr lang="en-US" sz="2000" dirty="0" smtClean="0"/>
              <a:t> grade)</a:t>
            </a:r>
          </a:p>
          <a:p>
            <a:pPr lvl="2">
              <a:buClr>
                <a:srgbClr val="FFFF00"/>
              </a:buClr>
              <a:buFont typeface="Wingdings" pitchFamily="2" charset="2"/>
              <a:buChar char="ü"/>
              <a:defRPr/>
            </a:pPr>
            <a:r>
              <a:rPr lang="en-US" sz="2000" dirty="0" smtClean="0"/>
              <a:t>Ethics in Business/Career Academy Capstone (12</a:t>
            </a:r>
            <a:r>
              <a:rPr lang="en-US" sz="2000" baseline="30000" dirty="0" smtClean="0"/>
              <a:t>th</a:t>
            </a:r>
            <a:r>
              <a:rPr lang="en-US" sz="2000" dirty="0" smtClean="0"/>
              <a:t> grade)</a:t>
            </a:r>
          </a:p>
          <a:p>
            <a:pPr lvl="2">
              <a:buClr>
                <a:srgbClr val="FFFF00"/>
              </a:buClr>
              <a:buFont typeface="Wingdings" pitchFamily="2" charset="2"/>
              <a:buChar char="ü"/>
              <a:defRPr/>
            </a:pPr>
            <a:r>
              <a:rPr lang="en-US" sz="2000" dirty="0" smtClean="0"/>
              <a:t>World Language 1-4 (9</a:t>
            </a:r>
            <a:r>
              <a:rPr lang="en-US" sz="2000" baseline="30000" dirty="0" smtClean="0"/>
              <a:t>th</a:t>
            </a:r>
            <a:r>
              <a:rPr lang="en-US" sz="2000" dirty="0" smtClean="0"/>
              <a:t>-12</a:t>
            </a:r>
            <a:r>
              <a:rPr lang="en-US" sz="2000" baseline="30000" dirty="0" smtClean="0"/>
              <a:t>th</a:t>
            </a:r>
            <a:r>
              <a:rPr lang="en-US" sz="2000" dirty="0" smtClean="0"/>
              <a:t> grade) </a:t>
            </a:r>
          </a:p>
          <a:p>
            <a:pPr marL="914400" lvl="2" indent="0">
              <a:buFontTx/>
              <a:buNone/>
              <a:defRPr/>
            </a:pPr>
            <a:endParaRPr lang="en-US" sz="1000" dirty="0" smtClean="0"/>
          </a:p>
          <a:p>
            <a:pPr>
              <a:defRPr/>
            </a:pPr>
            <a:r>
              <a:rPr lang="en-US" sz="2400" dirty="0" smtClean="0"/>
              <a:t>International Relations &amp; Studies </a:t>
            </a:r>
          </a:p>
          <a:p>
            <a:pPr lvl="2">
              <a:buClr>
                <a:srgbClr val="FFFF00"/>
              </a:buClr>
              <a:buFont typeface="Wingdings" pitchFamily="2" charset="2"/>
              <a:buChar char="ü"/>
              <a:defRPr/>
            </a:pPr>
            <a:r>
              <a:rPr lang="en-US" sz="2000" dirty="0" smtClean="0"/>
              <a:t>Geography/Global Issues (9</a:t>
            </a:r>
            <a:r>
              <a:rPr lang="en-US" sz="2000" baseline="30000" dirty="0" smtClean="0"/>
              <a:t>th</a:t>
            </a:r>
            <a:r>
              <a:rPr lang="en-US" sz="2000" dirty="0" smtClean="0"/>
              <a:t> grade)</a:t>
            </a:r>
          </a:p>
          <a:p>
            <a:pPr lvl="2">
              <a:buClr>
                <a:srgbClr val="FFFF00"/>
              </a:buClr>
              <a:buFont typeface="Wingdings" pitchFamily="2" charset="2"/>
              <a:buChar char="ü"/>
              <a:defRPr/>
            </a:pPr>
            <a:r>
              <a:rPr lang="en-US" sz="2000" dirty="0" smtClean="0"/>
              <a:t>Linguistics/Study Abroad (10</a:t>
            </a:r>
            <a:r>
              <a:rPr lang="en-US" sz="2000" baseline="30000" dirty="0" smtClean="0"/>
              <a:t>th</a:t>
            </a:r>
            <a:r>
              <a:rPr lang="en-US" sz="2000" dirty="0" smtClean="0"/>
              <a:t> grade)</a:t>
            </a:r>
          </a:p>
          <a:p>
            <a:pPr lvl="2">
              <a:buClr>
                <a:srgbClr val="FFFF00"/>
              </a:buClr>
              <a:buFont typeface="Wingdings" pitchFamily="2" charset="2"/>
              <a:buChar char="ü"/>
              <a:defRPr/>
            </a:pPr>
            <a:r>
              <a:rPr lang="en-US" sz="2000" dirty="0" smtClean="0"/>
              <a:t>World Language/Conversational Writing (11</a:t>
            </a:r>
            <a:r>
              <a:rPr lang="en-US" sz="2000" baseline="30000" dirty="0" smtClean="0"/>
              <a:t>th</a:t>
            </a:r>
            <a:r>
              <a:rPr lang="en-US" sz="2000" dirty="0" smtClean="0"/>
              <a:t> grade)</a:t>
            </a:r>
          </a:p>
          <a:p>
            <a:pPr lvl="2">
              <a:buClr>
                <a:srgbClr val="FFFF00"/>
              </a:buClr>
              <a:buFont typeface="Wingdings" pitchFamily="2" charset="2"/>
              <a:buChar char="ü"/>
              <a:defRPr/>
            </a:pPr>
            <a:r>
              <a:rPr lang="en-US" sz="2000" dirty="0" smtClean="0"/>
              <a:t>Study Abroad or Internship (Summer) </a:t>
            </a:r>
          </a:p>
          <a:p>
            <a:pPr lvl="2">
              <a:buClr>
                <a:srgbClr val="FFFF00"/>
              </a:buClr>
              <a:buFont typeface="Wingdings" pitchFamily="2" charset="2"/>
              <a:buChar char="ü"/>
              <a:defRPr/>
            </a:pPr>
            <a:r>
              <a:rPr lang="en-US" sz="2000" dirty="0" smtClean="0"/>
              <a:t>Foreign Policy/Philosophy (12</a:t>
            </a:r>
            <a:r>
              <a:rPr lang="en-US" sz="2000" baseline="30000" dirty="0" smtClean="0"/>
              <a:t>th</a:t>
            </a:r>
            <a:r>
              <a:rPr lang="en-US" sz="2000" dirty="0" smtClean="0"/>
              <a:t> grade)</a:t>
            </a:r>
          </a:p>
          <a:p>
            <a:pPr lvl="2">
              <a:buClr>
                <a:srgbClr val="FFFF00"/>
              </a:buClr>
              <a:buFont typeface="Wingdings" pitchFamily="2" charset="2"/>
              <a:buChar char="ü"/>
              <a:defRPr/>
            </a:pPr>
            <a:r>
              <a:rPr lang="en-US" sz="2000" dirty="0" smtClean="0"/>
              <a:t>World Language 1-4 (9</a:t>
            </a:r>
            <a:r>
              <a:rPr lang="en-US" sz="2000" baseline="30000" dirty="0" smtClean="0"/>
              <a:t>th</a:t>
            </a:r>
            <a:r>
              <a:rPr lang="en-US" sz="2000" dirty="0" smtClean="0"/>
              <a:t>-12</a:t>
            </a:r>
            <a:r>
              <a:rPr lang="en-US" sz="2000" baseline="30000" dirty="0" smtClean="0"/>
              <a:t>th</a:t>
            </a:r>
            <a:r>
              <a:rPr lang="en-US" sz="2000" dirty="0" smtClean="0"/>
              <a:t> grade)</a:t>
            </a:r>
          </a:p>
          <a:p>
            <a:pPr lvl="2">
              <a:buFont typeface="Wingdings" pitchFamily="2" charset="2"/>
              <a:buChar char="ü"/>
              <a:defRPr/>
            </a:pPr>
            <a:endParaRPr lang="en-US" dirty="0"/>
          </a:p>
        </p:txBody>
      </p:sp>
    </p:spTree>
  </p:cSld>
  <p:clrMapOvr>
    <a:masterClrMapping/>
  </p:clrMapOvr>
  <p:transition spd="med">
    <p:zoom dir="in"/>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382000" cy="1676400"/>
          </a:xfrm>
        </p:spPr>
        <p:txBody>
          <a:bodyPr/>
          <a:lstStyle/>
          <a:p>
            <a:pPr>
              <a:defRPr/>
            </a:pPr>
            <a:r>
              <a:rPr lang="en-US" sz="3200" dirty="0" smtClean="0"/>
              <a:t>Academy of Law, Education, &amp; Public Service </a:t>
            </a:r>
            <a:br>
              <a:rPr lang="en-US" sz="3200" dirty="0" smtClean="0"/>
            </a:br>
            <a:r>
              <a:rPr lang="en-US" sz="3200" dirty="0" smtClean="0"/>
              <a:t>(Required Electives)</a:t>
            </a:r>
            <a:endParaRPr lang="en-US" sz="3200" dirty="0"/>
          </a:p>
        </p:txBody>
      </p:sp>
      <p:sp>
        <p:nvSpPr>
          <p:cNvPr id="3" name="Content Placeholder 2"/>
          <p:cNvSpPr>
            <a:spLocks noGrp="1"/>
          </p:cNvSpPr>
          <p:nvPr>
            <p:ph idx="1"/>
          </p:nvPr>
        </p:nvSpPr>
        <p:spPr>
          <a:xfrm>
            <a:off x="685800" y="2286000"/>
            <a:ext cx="8229600" cy="4267200"/>
          </a:xfrm>
        </p:spPr>
        <p:txBody>
          <a:bodyPr/>
          <a:lstStyle/>
          <a:p>
            <a:pPr>
              <a:defRPr/>
            </a:pPr>
            <a:r>
              <a:rPr lang="en-US" sz="2400" dirty="0" smtClean="0"/>
              <a:t>Pre-Law &amp; Social Justice</a:t>
            </a:r>
          </a:p>
          <a:p>
            <a:pPr lvl="1">
              <a:buClr>
                <a:srgbClr val="FFFF00"/>
              </a:buClr>
              <a:buFont typeface="Wingdings" panose="05000000000000000000" pitchFamily="2" charset="2"/>
              <a:buChar char="ü"/>
              <a:defRPr/>
            </a:pPr>
            <a:r>
              <a:rPr lang="en-US" sz="2000" dirty="0" smtClean="0"/>
              <a:t>Practical Law/LEPS Debate (9</a:t>
            </a:r>
            <a:r>
              <a:rPr lang="en-US" sz="2000" baseline="30000" dirty="0" smtClean="0"/>
              <a:t>th</a:t>
            </a:r>
            <a:r>
              <a:rPr lang="en-US" sz="2000" dirty="0" smtClean="0"/>
              <a:t> grade)</a:t>
            </a:r>
          </a:p>
          <a:p>
            <a:pPr lvl="1">
              <a:buClr>
                <a:srgbClr val="FFFF00"/>
              </a:buClr>
              <a:buFont typeface="Wingdings" panose="05000000000000000000" pitchFamily="2" charset="2"/>
              <a:buChar char="ü"/>
              <a:defRPr/>
            </a:pPr>
            <a:r>
              <a:rPr lang="en-US" sz="2000" dirty="0" smtClean="0"/>
              <a:t>Civil Rights Law/Constitutional Law (10</a:t>
            </a:r>
            <a:r>
              <a:rPr lang="en-US" sz="2000" baseline="30000" dirty="0" smtClean="0"/>
              <a:t>th</a:t>
            </a:r>
            <a:r>
              <a:rPr lang="en-US" sz="2000" dirty="0" smtClean="0"/>
              <a:t> grade)</a:t>
            </a:r>
          </a:p>
          <a:p>
            <a:pPr lvl="1">
              <a:buClr>
                <a:srgbClr val="FFFF00"/>
              </a:buClr>
              <a:buFont typeface="Wingdings" panose="05000000000000000000" pitchFamily="2" charset="2"/>
              <a:buChar char="ü"/>
              <a:defRPr/>
            </a:pPr>
            <a:r>
              <a:rPr lang="en-US" sz="2000" dirty="0" smtClean="0"/>
              <a:t>Law, Writing, &amp; Research/Law Seminar (11</a:t>
            </a:r>
            <a:r>
              <a:rPr lang="en-US" sz="2000" baseline="30000" dirty="0" smtClean="0"/>
              <a:t>th</a:t>
            </a:r>
            <a:r>
              <a:rPr lang="en-US" sz="2000" dirty="0" smtClean="0"/>
              <a:t> grade)</a:t>
            </a:r>
          </a:p>
          <a:p>
            <a:pPr lvl="1">
              <a:buClr>
                <a:srgbClr val="FFFF00"/>
              </a:buClr>
              <a:buFont typeface="Wingdings" panose="05000000000000000000" pitchFamily="2" charset="2"/>
              <a:buChar char="ü"/>
              <a:defRPr/>
            </a:pPr>
            <a:r>
              <a:rPr lang="en-US" sz="2000" dirty="0" smtClean="0"/>
              <a:t>Philosophy/Career Academy Capstone (12</a:t>
            </a:r>
            <a:r>
              <a:rPr lang="en-US" sz="2000" baseline="30000" dirty="0" smtClean="0"/>
              <a:t>th</a:t>
            </a:r>
            <a:r>
              <a:rPr lang="en-US" sz="2000" dirty="0" smtClean="0"/>
              <a:t> grade)</a:t>
            </a:r>
          </a:p>
          <a:p>
            <a:pPr marL="457200" lvl="1" indent="0">
              <a:buClr>
                <a:srgbClr val="FFFF00"/>
              </a:buClr>
              <a:buFontTx/>
              <a:buNone/>
              <a:defRPr/>
            </a:pPr>
            <a:endParaRPr lang="en-US" sz="2000" dirty="0" smtClean="0"/>
          </a:p>
          <a:p>
            <a:pPr>
              <a:defRPr/>
            </a:pPr>
            <a:r>
              <a:rPr lang="en-US" sz="2400" dirty="0" smtClean="0"/>
              <a:t>Forensics</a:t>
            </a:r>
            <a:endParaRPr lang="en-US" sz="2400" dirty="0"/>
          </a:p>
          <a:p>
            <a:pPr lvl="1">
              <a:buClr>
                <a:srgbClr val="FFFF00"/>
              </a:buClr>
              <a:buFont typeface="Wingdings" panose="05000000000000000000" pitchFamily="2" charset="2"/>
              <a:buChar char="ü"/>
              <a:defRPr/>
            </a:pPr>
            <a:r>
              <a:rPr lang="en-US" sz="2000" dirty="0" smtClean="0"/>
              <a:t>Forensics 1 (9</a:t>
            </a:r>
            <a:r>
              <a:rPr lang="en-US" sz="2000" baseline="30000" dirty="0" smtClean="0"/>
              <a:t>th</a:t>
            </a:r>
            <a:r>
              <a:rPr lang="en-US" sz="2000" dirty="0" smtClean="0"/>
              <a:t> grade)</a:t>
            </a:r>
          </a:p>
          <a:p>
            <a:pPr lvl="1">
              <a:buClr>
                <a:srgbClr val="FFFF00"/>
              </a:buClr>
              <a:buFont typeface="Wingdings" panose="05000000000000000000" pitchFamily="2" charset="2"/>
              <a:buChar char="ü"/>
              <a:defRPr/>
            </a:pPr>
            <a:r>
              <a:rPr lang="en-US" sz="2000" dirty="0" smtClean="0"/>
              <a:t>Forensic Law/Forensic Psychology (10</a:t>
            </a:r>
            <a:r>
              <a:rPr lang="en-US" sz="2000" baseline="30000" dirty="0" smtClean="0"/>
              <a:t>th</a:t>
            </a:r>
            <a:r>
              <a:rPr lang="en-US" sz="2000" dirty="0" smtClean="0"/>
              <a:t> grade)</a:t>
            </a:r>
          </a:p>
          <a:p>
            <a:pPr lvl="1">
              <a:buClr>
                <a:srgbClr val="FFFF00"/>
              </a:buClr>
              <a:buFont typeface="Wingdings" panose="05000000000000000000" pitchFamily="2" charset="2"/>
              <a:buChar char="ü"/>
              <a:defRPr/>
            </a:pPr>
            <a:r>
              <a:rPr lang="en-US" sz="2000" dirty="0" smtClean="0"/>
              <a:t>Forensics 2 (11</a:t>
            </a:r>
            <a:r>
              <a:rPr lang="en-US" sz="2000" baseline="30000" dirty="0" smtClean="0"/>
              <a:t>th</a:t>
            </a:r>
            <a:r>
              <a:rPr lang="en-US" sz="2000" dirty="0" smtClean="0"/>
              <a:t> grade)</a:t>
            </a:r>
          </a:p>
          <a:p>
            <a:pPr lvl="1">
              <a:buClr>
                <a:srgbClr val="FFFF00"/>
              </a:buClr>
              <a:buFont typeface="Wingdings" panose="05000000000000000000" pitchFamily="2" charset="2"/>
              <a:buChar char="ü"/>
              <a:defRPr/>
            </a:pPr>
            <a:r>
              <a:rPr lang="en-US" sz="2000" dirty="0" smtClean="0"/>
              <a:t>Forensics Anatomy &amp; Physiology/Microbiology (12</a:t>
            </a:r>
            <a:r>
              <a:rPr lang="en-US" sz="2000" baseline="30000" dirty="0" smtClean="0"/>
              <a:t>th</a:t>
            </a:r>
            <a:r>
              <a:rPr lang="en-US" sz="2000" dirty="0" smtClean="0"/>
              <a:t> grade)</a:t>
            </a:r>
            <a:endParaRPr lang="en-US" sz="2000" dirty="0"/>
          </a:p>
        </p:txBody>
      </p:sp>
    </p:spTree>
  </p:cSld>
  <p:clrMapOvr>
    <a:masterClrMapping/>
  </p:clrMapOvr>
  <p:transition spd="med">
    <p:zoom dir="in"/>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3200" dirty="0" smtClean="0"/>
              <a:t>Academy of Law, Education &amp; Public Service</a:t>
            </a:r>
            <a:br>
              <a:rPr lang="en-US" sz="3200" dirty="0" smtClean="0"/>
            </a:br>
            <a:r>
              <a:rPr lang="en-US" sz="3200" dirty="0" smtClean="0"/>
              <a:t>(Required Electives)</a:t>
            </a:r>
            <a:endParaRPr lang="en-US" sz="3200" dirty="0"/>
          </a:p>
        </p:txBody>
      </p:sp>
      <p:sp>
        <p:nvSpPr>
          <p:cNvPr id="3" name="Content Placeholder 2"/>
          <p:cNvSpPr>
            <a:spLocks noGrp="1"/>
          </p:cNvSpPr>
          <p:nvPr>
            <p:ph idx="1"/>
          </p:nvPr>
        </p:nvSpPr>
        <p:spPr>
          <a:xfrm>
            <a:off x="457200" y="1295400"/>
            <a:ext cx="8229600" cy="5029200"/>
          </a:xfrm>
        </p:spPr>
        <p:txBody>
          <a:bodyPr/>
          <a:lstStyle/>
          <a:p>
            <a:pPr marL="0" indent="0">
              <a:buFont typeface="Wingdings" pitchFamily="2" charset="2"/>
              <a:buNone/>
              <a:defRPr/>
            </a:pPr>
            <a:endParaRPr lang="en-US" sz="2400" dirty="0" smtClean="0"/>
          </a:p>
          <a:p>
            <a:pPr>
              <a:defRPr/>
            </a:pPr>
            <a:r>
              <a:rPr lang="en-US" sz="2400" dirty="0" smtClean="0"/>
              <a:t>Teacher Academy</a:t>
            </a:r>
          </a:p>
          <a:p>
            <a:pPr lvl="2">
              <a:buClr>
                <a:srgbClr val="FFFF00"/>
              </a:buClr>
              <a:buFont typeface="Wingdings" panose="05000000000000000000" pitchFamily="2" charset="2"/>
              <a:buChar char="ü"/>
              <a:defRPr/>
            </a:pPr>
            <a:r>
              <a:rPr lang="en-US" sz="2000" dirty="0" smtClean="0"/>
              <a:t>Foundations of Education (9</a:t>
            </a:r>
            <a:r>
              <a:rPr lang="en-US" sz="2000" baseline="30000" dirty="0" smtClean="0"/>
              <a:t>th</a:t>
            </a:r>
            <a:r>
              <a:rPr lang="en-US" sz="2000" dirty="0" smtClean="0"/>
              <a:t> grade)</a:t>
            </a:r>
          </a:p>
          <a:p>
            <a:pPr lvl="2">
              <a:buClr>
                <a:srgbClr val="FFFF00"/>
              </a:buClr>
              <a:buFont typeface="Wingdings" panose="05000000000000000000" pitchFamily="2" charset="2"/>
              <a:buChar char="ü"/>
              <a:defRPr/>
            </a:pPr>
            <a:r>
              <a:rPr lang="en-US" sz="2000" dirty="0" smtClean="0"/>
              <a:t>Human Growth &amp; Development through Adolescence (10</a:t>
            </a:r>
            <a:r>
              <a:rPr lang="en-US" sz="2000" baseline="30000" dirty="0" smtClean="0"/>
              <a:t>th</a:t>
            </a:r>
            <a:r>
              <a:rPr lang="en-US" sz="2000" dirty="0" smtClean="0"/>
              <a:t> grade)</a:t>
            </a:r>
          </a:p>
          <a:p>
            <a:pPr lvl="2">
              <a:buClr>
                <a:srgbClr val="FFFF00"/>
              </a:buClr>
              <a:buFont typeface="Wingdings" panose="05000000000000000000" pitchFamily="2" charset="2"/>
              <a:buChar char="ü"/>
              <a:defRPr/>
            </a:pPr>
            <a:r>
              <a:rPr lang="en-US" sz="2000" dirty="0" smtClean="0"/>
              <a:t>Teaching as a Profession (11</a:t>
            </a:r>
            <a:r>
              <a:rPr lang="en-US" sz="2000" baseline="30000" dirty="0" smtClean="0"/>
              <a:t>th</a:t>
            </a:r>
            <a:r>
              <a:rPr lang="en-US" sz="2000" dirty="0" smtClean="0"/>
              <a:t> grade)</a:t>
            </a:r>
          </a:p>
          <a:p>
            <a:pPr lvl="2">
              <a:buClr>
                <a:srgbClr val="FFFF00"/>
              </a:buClr>
              <a:buFont typeface="Wingdings" panose="05000000000000000000" pitchFamily="2" charset="2"/>
              <a:buChar char="ü"/>
              <a:defRPr/>
            </a:pPr>
            <a:r>
              <a:rPr lang="en-US" sz="2000" dirty="0" smtClean="0"/>
              <a:t>Foundations of Curriculum &amp; Instruction (12</a:t>
            </a:r>
            <a:r>
              <a:rPr lang="en-US" sz="2000" baseline="30000" dirty="0" smtClean="0"/>
              <a:t>th</a:t>
            </a:r>
            <a:r>
              <a:rPr lang="en-US" sz="2000" dirty="0" smtClean="0"/>
              <a:t> grade)</a:t>
            </a:r>
          </a:p>
          <a:p>
            <a:pPr lvl="2">
              <a:buClr>
                <a:srgbClr val="FFFF00"/>
              </a:buClr>
              <a:buFont typeface="Wingdings" panose="05000000000000000000" pitchFamily="2" charset="2"/>
              <a:buChar char="ü"/>
              <a:defRPr/>
            </a:pPr>
            <a:r>
              <a:rPr lang="en-US" sz="2000" dirty="0" smtClean="0"/>
              <a:t>Education Academy Internship (12</a:t>
            </a:r>
            <a:r>
              <a:rPr lang="en-US" sz="2000" baseline="30000" dirty="0" smtClean="0"/>
              <a:t>th</a:t>
            </a:r>
            <a:r>
              <a:rPr lang="en-US" sz="2000" dirty="0" smtClean="0"/>
              <a:t> grade – 2 periods/1 credit) </a:t>
            </a:r>
          </a:p>
          <a:p>
            <a:pPr marL="914400" lvl="2" indent="0">
              <a:buClr>
                <a:srgbClr val="FFFF00"/>
              </a:buClr>
              <a:buFontTx/>
              <a:buNone/>
              <a:defRPr/>
            </a:pPr>
            <a:endParaRPr lang="en-US" sz="2000" dirty="0"/>
          </a:p>
          <a:p>
            <a:pPr>
              <a:buClr>
                <a:srgbClr val="FFFF00"/>
              </a:buClr>
              <a:defRPr/>
            </a:pPr>
            <a:r>
              <a:rPr lang="en-US" sz="2400" dirty="0">
                <a:solidFill>
                  <a:srgbClr val="FFFFFF"/>
                </a:solidFill>
              </a:rPr>
              <a:t>Child </a:t>
            </a:r>
            <a:r>
              <a:rPr lang="en-US" sz="2400" dirty="0" smtClean="0">
                <a:solidFill>
                  <a:srgbClr val="FFFFFF"/>
                </a:solidFill>
              </a:rPr>
              <a:t>Development</a:t>
            </a:r>
            <a:endParaRPr lang="en-US" sz="2000" dirty="0" smtClean="0"/>
          </a:p>
          <a:p>
            <a:pPr lvl="2">
              <a:buClr>
                <a:srgbClr val="FFFF00"/>
              </a:buClr>
              <a:buFont typeface="Wingdings" panose="05000000000000000000" pitchFamily="2" charset="2"/>
              <a:buChar char="ü"/>
              <a:defRPr/>
            </a:pPr>
            <a:r>
              <a:rPr lang="en-US" sz="2000" dirty="0" smtClean="0"/>
              <a:t>Foundations </a:t>
            </a:r>
            <a:r>
              <a:rPr lang="en-US" sz="2000" dirty="0"/>
              <a:t>of Education (9</a:t>
            </a:r>
            <a:r>
              <a:rPr lang="en-US" sz="2000" baseline="30000" dirty="0"/>
              <a:t>th</a:t>
            </a:r>
            <a:r>
              <a:rPr lang="en-US" sz="2000" dirty="0"/>
              <a:t> grade)</a:t>
            </a:r>
          </a:p>
          <a:p>
            <a:pPr lvl="2">
              <a:buClr>
                <a:srgbClr val="FFFF00"/>
              </a:buClr>
              <a:buFont typeface="Wingdings" panose="05000000000000000000" pitchFamily="2" charset="2"/>
              <a:buChar char="ü"/>
              <a:defRPr/>
            </a:pPr>
            <a:r>
              <a:rPr lang="en-US" sz="2000" dirty="0"/>
              <a:t>Child Development 1 (10</a:t>
            </a:r>
            <a:r>
              <a:rPr lang="en-US" sz="2000" baseline="30000" dirty="0"/>
              <a:t>th</a:t>
            </a:r>
            <a:r>
              <a:rPr lang="en-US" sz="2000" dirty="0"/>
              <a:t> grade)</a:t>
            </a:r>
          </a:p>
          <a:p>
            <a:pPr lvl="2">
              <a:buClr>
                <a:srgbClr val="FFFF00"/>
              </a:buClr>
              <a:buFont typeface="Wingdings" panose="05000000000000000000" pitchFamily="2" charset="2"/>
              <a:buChar char="ü"/>
              <a:defRPr/>
            </a:pPr>
            <a:r>
              <a:rPr lang="en-US" sz="2000" dirty="0"/>
              <a:t>Child Development 2 (11</a:t>
            </a:r>
            <a:r>
              <a:rPr lang="en-US" sz="2000" baseline="30000" dirty="0"/>
              <a:t>th</a:t>
            </a:r>
            <a:r>
              <a:rPr lang="en-US" sz="2000" dirty="0"/>
              <a:t> </a:t>
            </a:r>
            <a:r>
              <a:rPr lang="en-US" sz="2000" dirty="0" smtClean="0"/>
              <a:t>grade - 2 periods)</a:t>
            </a:r>
            <a:endParaRPr lang="en-US" sz="2000" dirty="0"/>
          </a:p>
          <a:p>
            <a:pPr lvl="2">
              <a:buClr>
                <a:srgbClr val="FFFF00"/>
              </a:buClr>
              <a:buFont typeface="Wingdings" panose="05000000000000000000" pitchFamily="2" charset="2"/>
              <a:buChar char="ü"/>
              <a:defRPr/>
            </a:pPr>
            <a:r>
              <a:rPr lang="en-US" sz="2000" dirty="0"/>
              <a:t>Child Development Internship (12</a:t>
            </a:r>
            <a:r>
              <a:rPr lang="en-US" sz="2000" baseline="30000" dirty="0"/>
              <a:t>th</a:t>
            </a:r>
            <a:r>
              <a:rPr lang="en-US" sz="2000" dirty="0"/>
              <a:t> </a:t>
            </a:r>
            <a:r>
              <a:rPr lang="en-US" sz="2000" dirty="0" smtClean="0"/>
              <a:t>grade - 4 periods)</a:t>
            </a:r>
            <a:endParaRPr lang="en-US" sz="2000" dirty="0"/>
          </a:p>
          <a:p>
            <a:pPr marL="914400" lvl="2" indent="0">
              <a:buFontTx/>
              <a:buNone/>
              <a:defRPr/>
            </a:pPr>
            <a:endParaRPr lang="en-US" sz="2000" dirty="0" smtClean="0"/>
          </a:p>
          <a:p>
            <a:pPr marL="914400" lvl="2" indent="0">
              <a:buFontTx/>
              <a:buNone/>
              <a:defRPr/>
            </a:pPr>
            <a:endParaRPr lang="en-US" sz="2800" dirty="0"/>
          </a:p>
        </p:txBody>
      </p:sp>
    </p:spTree>
  </p:cSld>
  <p:clrMapOvr>
    <a:masterClrMapping/>
  </p:clrMapOvr>
  <p:transition spd="med">
    <p:zoom dir="in"/>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5362" name="Object 2"/>
          <p:cNvGraphicFramePr>
            <a:graphicFrameLocks noChangeAspect="1"/>
          </p:cNvGraphicFramePr>
          <p:nvPr>
            <p:extLst>
              <p:ext uri="{D42A27DB-BD31-4B8C-83A1-F6EECF244321}">
                <p14:modId xmlns:p14="http://schemas.microsoft.com/office/powerpoint/2010/main" val="522231275"/>
              </p:ext>
            </p:extLst>
          </p:nvPr>
        </p:nvGraphicFramePr>
        <p:xfrm>
          <a:off x="0" y="-152400"/>
          <a:ext cx="9140825" cy="6851650"/>
        </p:xfrm>
        <a:graphic>
          <a:graphicData uri="http://schemas.openxmlformats.org/presentationml/2006/ole">
            <mc:AlternateContent xmlns:mc="http://schemas.openxmlformats.org/markup-compatibility/2006">
              <mc:Choice xmlns:v="urn:schemas-microsoft-com:vml" Requires="v">
                <p:oleObj spid="_x0000_s15373" name="Slide" r:id="rId3" imgW="2420142" imgH="1815033" progId="PowerPoint.Slide.8">
                  <p:embed/>
                </p:oleObj>
              </mc:Choice>
              <mc:Fallback>
                <p:oleObj name="Slide" r:id="rId3" imgW="2420142" imgH="1815033" progId="PowerPoint.Slide.8">
                  <p:embed/>
                  <p:pic>
                    <p:nvPicPr>
                      <p:cNvPr id="0" name="Object 2"/>
                      <p:cNvPicPr>
                        <a:picLocks noChangeAspect="1" noChangeArrowheads="1"/>
                      </p:cNvPicPr>
                      <p:nvPr/>
                    </p:nvPicPr>
                    <p:blipFill>
                      <a:blip r:embed="rId4"/>
                      <a:srcRect/>
                      <a:stretch>
                        <a:fillRect/>
                      </a:stretch>
                    </p:blipFill>
                    <p:spPr bwMode="auto">
                      <a:xfrm>
                        <a:off x="0" y="-152400"/>
                        <a:ext cx="9140825" cy="6851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ransition spd="med">
    <p:zoom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2" name="Text Box 8"/>
          <p:cNvSpPr txBox="1">
            <a:spLocks noChangeArrowheads="1"/>
          </p:cNvSpPr>
          <p:nvPr/>
        </p:nvSpPr>
        <p:spPr bwMode="auto">
          <a:xfrm>
            <a:off x="1219200" y="292100"/>
            <a:ext cx="7010400" cy="7699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tx1"/>
              </a:buClr>
              <a:buChar char="»"/>
              <a:defRPr sz="2400">
                <a:solidFill>
                  <a:schemeClr val="tx1"/>
                </a:solidFill>
                <a:latin typeface="Times New Roman" panose="02020603050405020304" pitchFamily="18" charset="0"/>
              </a:defRPr>
            </a:lvl3pPr>
            <a:lvl4pPr marL="1600200" indent="-228600">
              <a:spcBef>
                <a:spcPct val="20000"/>
              </a:spcBef>
              <a:buClr>
                <a:schemeClr val="tx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tx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9pPr>
          </a:lstStyle>
          <a:p>
            <a:pPr algn="ctr" eaLnBrk="1" hangingPunct="1">
              <a:spcBef>
                <a:spcPct val="50000"/>
              </a:spcBef>
              <a:buClrTx/>
              <a:buSzTx/>
              <a:buFontTx/>
              <a:buNone/>
              <a:defRPr/>
            </a:pPr>
            <a:r>
              <a:rPr lang="en-US" altLang="en-US" sz="4400" dirty="0" smtClean="0">
                <a:solidFill>
                  <a:srgbClr val="FFFF00"/>
                </a:solidFill>
                <a:latin typeface="+mj-lt"/>
              </a:rPr>
              <a:t>AP courses offered at LHS</a:t>
            </a:r>
          </a:p>
        </p:txBody>
      </p:sp>
      <p:sp>
        <p:nvSpPr>
          <p:cNvPr id="37893" name="Rectangle 9"/>
          <p:cNvSpPr>
            <a:spLocks noChangeArrowheads="1"/>
          </p:cNvSpPr>
          <p:nvPr/>
        </p:nvSpPr>
        <p:spPr bwMode="auto">
          <a:xfrm>
            <a:off x="1666875" y="1902196"/>
            <a:ext cx="3352800" cy="22344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marL="230188" indent="-230188">
              <a:spcBef>
                <a:spcPct val="20000"/>
              </a:spcBef>
              <a:buClr>
                <a:schemeClr val="tx2"/>
              </a:buClr>
              <a:buSzPct val="75000"/>
              <a:buFont typeface="Wingdings" panose="05000000000000000000" pitchFamily="2" charset="2"/>
              <a:buChar char="n"/>
              <a:defRPr sz="3200">
                <a:solidFill>
                  <a:schemeClr val="tx1"/>
                </a:solidFill>
                <a:latin typeface="Times New Roman" panose="02020603050405020304" pitchFamily="18" charset="0"/>
              </a:defRPr>
            </a:lvl1pPr>
            <a:lvl2pPr marL="742950" indent="-285750">
              <a:spcBef>
                <a:spcPct val="20000"/>
              </a:spcBef>
              <a:buClr>
                <a:schemeClr val="tx1"/>
              </a:buClr>
              <a:buChar char="–"/>
              <a:defRPr sz="2800">
                <a:solidFill>
                  <a:schemeClr val="tx1"/>
                </a:solidFill>
                <a:latin typeface="Times New Roman" panose="02020603050405020304" pitchFamily="18" charset="0"/>
              </a:defRPr>
            </a:lvl2pPr>
            <a:lvl3pPr marL="1143000" indent="-228600">
              <a:spcBef>
                <a:spcPct val="20000"/>
              </a:spcBef>
              <a:buClr>
                <a:schemeClr val="tx1"/>
              </a:buClr>
              <a:buChar char="»"/>
              <a:defRPr sz="2400">
                <a:solidFill>
                  <a:schemeClr val="tx1"/>
                </a:solidFill>
                <a:latin typeface="Times New Roman" panose="02020603050405020304" pitchFamily="18" charset="0"/>
              </a:defRPr>
            </a:lvl3pPr>
            <a:lvl4pPr marL="1600200" indent="-228600">
              <a:spcBef>
                <a:spcPct val="20000"/>
              </a:spcBef>
              <a:buClr>
                <a:schemeClr val="tx2"/>
              </a:buClr>
              <a:buSzPct val="75000"/>
              <a:buFont typeface="Wingdings" panose="05000000000000000000" pitchFamily="2" charset="2"/>
              <a:buChar char="n"/>
              <a:defRPr sz="2000">
                <a:solidFill>
                  <a:schemeClr val="tx1"/>
                </a:solidFill>
                <a:latin typeface="Times New Roman" panose="02020603050405020304" pitchFamily="18" charset="0"/>
              </a:defRPr>
            </a:lvl4pPr>
            <a:lvl5pPr marL="2057400" indent="-228600">
              <a:spcBef>
                <a:spcPct val="20000"/>
              </a:spcBef>
              <a:buClr>
                <a:schemeClr val="tx1"/>
              </a:buClr>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lr>
                <a:schemeClr val="tx1"/>
              </a:buClr>
              <a:buChar char="–"/>
              <a:defRPr sz="2000">
                <a:solidFill>
                  <a:schemeClr val="tx1"/>
                </a:solidFill>
                <a:latin typeface="Times New Roman" panose="02020603050405020304" pitchFamily="18" charset="0"/>
              </a:defRPr>
            </a:lvl9pPr>
          </a:lstStyle>
          <a:p>
            <a:pPr eaLnBrk="1" hangingPunct="1">
              <a:lnSpc>
                <a:spcPct val="80000"/>
              </a:lnSpc>
              <a:buClr>
                <a:srgbClr val="FFCC00"/>
              </a:buClr>
              <a:buSzTx/>
              <a:buFontTx/>
              <a:buChar char="•"/>
              <a:defRPr/>
            </a:pPr>
            <a:r>
              <a:rPr lang="en-US" altLang="en-US" sz="2400" dirty="0" smtClean="0">
                <a:solidFill>
                  <a:srgbClr val="FFFFFF"/>
                </a:solidFill>
                <a:latin typeface="+mj-lt"/>
              </a:rPr>
              <a:t>English Language  </a:t>
            </a:r>
          </a:p>
          <a:p>
            <a:pPr eaLnBrk="1" hangingPunct="1">
              <a:lnSpc>
                <a:spcPct val="80000"/>
              </a:lnSpc>
              <a:buClr>
                <a:srgbClr val="FFCC00"/>
              </a:buClr>
              <a:buSzTx/>
              <a:buFontTx/>
              <a:buChar char="•"/>
              <a:defRPr/>
            </a:pPr>
            <a:r>
              <a:rPr lang="en-US" altLang="en-US" sz="2400" dirty="0" smtClean="0">
                <a:solidFill>
                  <a:srgbClr val="FFFFFF"/>
                </a:solidFill>
                <a:latin typeface="+mj-lt"/>
              </a:rPr>
              <a:t>English Literature</a:t>
            </a:r>
          </a:p>
          <a:p>
            <a:pPr eaLnBrk="1" hangingPunct="1">
              <a:lnSpc>
                <a:spcPct val="80000"/>
              </a:lnSpc>
              <a:buClr>
                <a:srgbClr val="FFCC00"/>
              </a:buClr>
              <a:buSzTx/>
              <a:buFontTx/>
              <a:buChar char="•"/>
              <a:defRPr/>
            </a:pPr>
            <a:r>
              <a:rPr lang="en-US" altLang="en-US" sz="2400" dirty="0" smtClean="0">
                <a:solidFill>
                  <a:srgbClr val="FFFFFF"/>
                </a:solidFill>
                <a:latin typeface="+mj-lt"/>
              </a:rPr>
              <a:t>U.S. Government </a:t>
            </a:r>
          </a:p>
          <a:p>
            <a:pPr eaLnBrk="1" hangingPunct="1">
              <a:lnSpc>
                <a:spcPct val="80000"/>
              </a:lnSpc>
              <a:buClr>
                <a:srgbClr val="FFCC00"/>
              </a:buClr>
              <a:buSzTx/>
              <a:buFontTx/>
              <a:buChar char="•"/>
              <a:defRPr/>
            </a:pPr>
            <a:r>
              <a:rPr lang="en-US" altLang="en-US" sz="2400" dirty="0" smtClean="0">
                <a:solidFill>
                  <a:srgbClr val="FFFFFF"/>
                </a:solidFill>
                <a:latin typeface="+mj-lt"/>
              </a:rPr>
              <a:t>U.S. History</a:t>
            </a:r>
          </a:p>
          <a:p>
            <a:pPr eaLnBrk="1" hangingPunct="1">
              <a:lnSpc>
                <a:spcPct val="80000"/>
              </a:lnSpc>
              <a:buClr>
                <a:srgbClr val="FFCC00"/>
              </a:buClr>
              <a:buSzTx/>
              <a:buFontTx/>
              <a:buChar char="•"/>
              <a:defRPr/>
            </a:pPr>
            <a:r>
              <a:rPr lang="en-US" altLang="en-US" sz="2400" dirty="0" smtClean="0">
                <a:solidFill>
                  <a:srgbClr val="FFFFFF"/>
                </a:solidFill>
                <a:latin typeface="+mj-lt"/>
              </a:rPr>
              <a:t>World History</a:t>
            </a:r>
          </a:p>
          <a:p>
            <a:pPr eaLnBrk="1" hangingPunct="1">
              <a:lnSpc>
                <a:spcPct val="80000"/>
              </a:lnSpc>
              <a:buClr>
                <a:srgbClr val="FFCC00"/>
              </a:buClr>
              <a:buSzTx/>
              <a:buFontTx/>
              <a:buChar char="•"/>
              <a:defRPr/>
            </a:pPr>
            <a:r>
              <a:rPr lang="en-US" altLang="en-US" sz="2400" dirty="0" smtClean="0">
                <a:solidFill>
                  <a:srgbClr val="FFFFFF"/>
                </a:solidFill>
                <a:latin typeface="+mj-lt"/>
              </a:rPr>
              <a:t>Psychology</a:t>
            </a:r>
          </a:p>
        </p:txBody>
      </p:sp>
      <p:sp>
        <p:nvSpPr>
          <p:cNvPr id="18438" name="Rectangle 10"/>
          <p:cNvSpPr>
            <a:spLocks noChangeArrowheads="1"/>
          </p:cNvSpPr>
          <p:nvPr/>
        </p:nvSpPr>
        <p:spPr bwMode="auto">
          <a:xfrm>
            <a:off x="5208588" y="1943519"/>
            <a:ext cx="3711575" cy="208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230188" indent="-230188" eaLnBrk="1" hangingPunct="1">
              <a:lnSpc>
                <a:spcPct val="80000"/>
              </a:lnSpc>
              <a:spcBef>
                <a:spcPct val="20000"/>
              </a:spcBef>
              <a:buClr>
                <a:srgbClr val="FFCC00"/>
              </a:buClr>
              <a:buFontTx/>
              <a:buChar char="•"/>
              <a:defRPr/>
            </a:pPr>
            <a:r>
              <a:rPr lang="en-US" dirty="0">
                <a:solidFill>
                  <a:srgbClr val="FFFFFF"/>
                </a:solidFill>
                <a:latin typeface="+mj-lt"/>
              </a:rPr>
              <a:t>Calculus</a:t>
            </a:r>
          </a:p>
          <a:p>
            <a:pPr marL="230188" indent="-230188" eaLnBrk="1" hangingPunct="1">
              <a:lnSpc>
                <a:spcPct val="80000"/>
              </a:lnSpc>
              <a:spcBef>
                <a:spcPct val="20000"/>
              </a:spcBef>
              <a:buClr>
                <a:srgbClr val="FFCC00"/>
              </a:buClr>
              <a:buFontTx/>
              <a:buChar char="•"/>
              <a:defRPr/>
            </a:pPr>
            <a:r>
              <a:rPr lang="en-US" dirty="0">
                <a:solidFill>
                  <a:srgbClr val="FFFFFF"/>
                </a:solidFill>
                <a:latin typeface="+mj-lt"/>
              </a:rPr>
              <a:t>French Language</a:t>
            </a:r>
          </a:p>
          <a:p>
            <a:pPr marL="173038" indent="-173038" eaLnBrk="1" hangingPunct="1">
              <a:spcBef>
                <a:spcPct val="20000"/>
              </a:spcBef>
              <a:buClr>
                <a:srgbClr val="FFCC00"/>
              </a:buClr>
              <a:buFontTx/>
              <a:buChar char="•"/>
              <a:defRPr/>
            </a:pPr>
            <a:r>
              <a:rPr lang="en-US" dirty="0">
                <a:solidFill>
                  <a:srgbClr val="FFFFFF"/>
                </a:solidFill>
                <a:latin typeface="+mj-lt"/>
              </a:rPr>
              <a:t>Spanish Language</a:t>
            </a:r>
          </a:p>
          <a:p>
            <a:pPr marL="173038" indent="-173038" eaLnBrk="1" hangingPunct="1">
              <a:spcBef>
                <a:spcPct val="20000"/>
              </a:spcBef>
              <a:buClr>
                <a:srgbClr val="FFCC00"/>
              </a:buClr>
              <a:buFontTx/>
              <a:buChar char="•"/>
              <a:defRPr/>
            </a:pPr>
            <a:r>
              <a:rPr lang="en-US" dirty="0" smtClean="0">
                <a:solidFill>
                  <a:srgbClr val="FFFFFF"/>
                </a:solidFill>
                <a:latin typeface="+mj-lt"/>
              </a:rPr>
              <a:t>Studio </a:t>
            </a:r>
            <a:r>
              <a:rPr lang="en-US" dirty="0">
                <a:solidFill>
                  <a:srgbClr val="FFFFFF"/>
                </a:solidFill>
                <a:latin typeface="+mj-lt"/>
              </a:rPr>
              <a:t>Art 2D </a:t>
            </a:r>
          </a:p>
          <a:p>
            <a:pPr marL="173038" indent="-173038" eaLnBrk="1" hangingPunct="1">
              <a:spcBef>
                <a:spcPct val="20000"/>
              </a:spcBef>
              <a:buClr>
                <a:srgbClr val="FFCC00"/>
              </a:buClr>
              <a:buFontTx/>
              <a:buChar char="•"/>
              <a:defRPr/>
            </a:pPr>
            <a:r>
              <a:rPr lang="en-US" dirty="0">
                <a:solidFill>
                  <a:srgbClr val="FFFFFF"/>
                </a:solidFill>
                <a:latin typeface="+mj-lt"/>
              </a:rPr>
              <a:t>Studio Art 3D</a:t>
            </a:r>
          </a:p>
        </p:txBody>
      </p:sp>
      <p:sp>
        <p:nvSpPr>
          <p:cNvPr id="16389" name="TextBox 2"/>
          <p:cNvSpPr txBox="1">
            <a:spLocks noChangeArrowheads="1"/>
          </p:cNvSpPr>
          <p:nvPr/>
        </p:nvSpPr>
        <p:spPr bwMode="auto">
          <a:xfrm>
            <a:off x="1295400" y="5562600"/>
            <a:ext cx="69342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r>
              <a:rPr lang="en-US" altLang="en-US" dirty="0"/>
              <a:t>*</a:t>
            </a:r>
            <a:r>
              <a:rPr lang="en-US" altLang="en-US" i="1" dirty="0"/>
              <a:t>AP Form required with recommending/current teacher’s signature </a:t>
            </a:r>
          </a:p>
          <a:p>
            <a:pPr algn="ctr" eaLnBrk="1" hangingPunct="1"/>
            <a:r>
              <a:rPr lang="en-US" altLang="en-US" i="1" dirty="0"/>
              <a:t>Summer work is required </a:t>
            </a:r>
          </a:p>
        </p:txBody>
      </p:sp>
    </p:spTree>
  </p:cSld>
  <p:clrMapOvr>
    <a:masterClrMapping/>
  </p:clrMapOvr>
  <p:transition spd="med">
    <p:zoom dir="in"/>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Dual Enrollment</a:t>
            </a:r>
            <a:endParaRPr lang="en-US" dirty="0"/>
          </a:p>
        </p:txBody>
      </p:sp>
      <p:sp>
        <p:nvSpPr>
          <p:cNvPr id="3" name="Content Placeholder 2"/>
          <p:cNvSpPr>
            <a:spLocks noGrp="1"/>
          </p:cNvSpPr>
          <p:nvPr>
            <p:ph idx="1"/>
          </p:nvPr>
        </p:nvSpPr>
        <p:spPr/>
        <p:txBody>
          <a:bodyPr/>
          <a:lstStyle/>
          <a:p>
            <a:pPr>
              <a:defRPr/>
            </a:pPr>
            <a:r>
              <a:rPr lang="en-US" dirty="0" smtClean="0"/>
              <a:t>Minimum of 2.5 GPA</a:t>
            </a:r>
          </a:p>
          <a:p>
            <a:pPr>
              <a:defRPr/>
            </a:pPr>
            <a:r>
              <a:rPr lang="en-US" dirty="0" smtClean="0"/>
              <a:t>Enrolled in 11</a:t>
            </a:r>
            <a:r>
              <a:rPr lang="en-US" baseline="30000" dirty="0" smtClean="0"/>
              <a:t>th</a:t>
            </a:r>
            <a:r>
              <a:rPr lang="en-US" dirty="0" smtClean="0"/>
              <a:t> or 12</a:t>
            </a:r>
            <a:r>
              <a:rPr lang="en-US" baseline="30000" dirty="0" smtClean="0"/>
              <a:t>th</a:t>
            </a:r>
            <a:r>
              <a:rPr lang="en-US" dirty="0" smtClean="0"/>
              <a:t> grade</a:t>
            </a:r>
          </a:p>
          <a:p>
            <a:pPr>
              <a:defRPr/>
            </a:pPr>
            <a:r>
              <a:rPr lang="en-US" dirty="0" smtClean="0"/>
              <a:t>Meet college requirements on college admissions tests – </a:t>
            </a:r>
            <a:r>
              <a:rPr lang="en-US" dirty="0" err="1" smtClean="0"/>
              <a:t>Accuplacer</a:t>
            </a:r>
            <a:r>
              <a:rPr lang="en-US" dirty="0" smtClean="0"/>
              <a:t>, ACT, SAT</a:t>
            </a:r>
          </a:p>
          <a:p>
            <a:pPr>
              <a:defRPr/>
            </a:pPr>
            <a:r>
              <a:rPr lang="en-US" dirty="0" smtClean="0"/>
              <a:t>Provide own transportation to and from the college campus</a:t>
            </a:r>
          </a:p>
        </p:txBody>
      </p:sp>
    </p:spTree>
  </p:cSld>
  <p:clrMapOvr>
    <a:masterClrMapping/>
  </p:clrMapOvr>
  <p:transition spd="med">
    <p:zoom dir="in"/>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a:xfrm>
            <a:off x="685800" y="228600"/>
            <a:ext cx="7772400" cy="914400"/>
          </a:xfrm>
        </p:spPr>
        <p:txBody>
          <a:bodyPr/>
          <a:lstStyle/>
          <a:p>
            <a:pPr eaLnBrk="1" hangingPunct="1">
              <a:defRPr/>
            </a:pPr>
            <a:r>
              <a:rPr lang="en-US" dirty="0" smtClean="0"/>
              <a:t>Basic Senior Plan</a:t>
            </a:r>
          </a:p>
        </p:txBody>
      </p:sp>
      <p:sp>
        <p:nvSpPr>
          <p:cNvPr id="81923" name="Rectangle 3"/>
          <p:cNvSpPr>
            <a:spLocks noGrp="1" noChangeArrowheads="1"/>
          </p:cNvSpPr>
          <p:nvPr>
            <p:ph idx="1"/>
          </p:nvPr>
        </p:nvSpPr>
        <p:spPr>
          <a:xfrm>
            <a:off x="76200" y="1219200"/>
            <a:ext cx="9067800" cy="5978525"/>
          </a:xfrm>
        </p:spPr>
        <p:txBody>
          <a:bodyPr/>
          <a:lstStyle/>
          <a:p>
            <a:pPr eaLnBrk="1" hangingPunct="1">
              <a:buFont typeface="Wingdings" pitchFamily="2" charset="2"/>
              <a:buChar char="q"/>
              <a:defRPr/>
            </a:pPr>
            <a:r>
              <a:rPr lang="en-US" dirty="0" smtClean="0"/>
              <a:t>1 credit English 12</a:t>
            </a:r>
          </a:p>
          <a:p>
            <a:pPr eaLnBrk="1" hangingPunct="1">
              <a:buFont typeface="Wingdings" pitchFamily="2" charset="2"/>
              <a:buChar char="q"/>
              <a:defRPr/>
            </a:pPr>
            <a:r>
              <a:rPr lang="en-US" dirty="0" smtClean="0"/>
              <a:t>1 credit Math</a:t>
            </a:r>
          </a:p>
          <a:p>
            <a:pPr eaLnBrk="1" hangingPunct="1">
              <a:buFont typeface="Wingdings" pitchFamily="2" charset="2"/>
              <a:buChar char="q"/>
              <a:defRPr/>
            </a:pPr>
            <a:r>
              <a:rPr lang="en-US" dirty="0" smtClean="0"/>
              <a:t>1 credit Academy elective (if applicable)</a:t>
            </a:r>
          </a:p>
          <a:p>
            <a:pPr eaLnBrk="1" hangingPunct="1">
              <a:buFont typeface="Wingdings" pitchFamily="2" charset="2"/>
              <a:buChar char="q"/>
              <a:defRPr/>
            </a:pPr>
            <a:r>
              <a:rPr lang="en-US" dirty="0" smtClean="0"/>
              <a:t>5 academic electives or Dual enrollment/Work study/Internship </a:t>
            </a:r>
          </a:p>
          <a:p>
            <a:pPr eaLnBrk="1" hangingPunct="1">
              <a:buFont typeface="Wingdings" pitchFamily="2" charset="2"/>
              <a:buChar char="q"/>
              <a:defRPr/>
            </a:pPr>
            <a:r>
              <a:rPr lang="en-US" dirty="0" smtClean="0"/>
              <a:t>3 alternates or substitute electives</a:t>
            </a:r>
            <a:endParaRPr lang="en-US" dirty="0"/>
          </a:p>
          <a:p>
            <a:pPr marL="0" indent="0" eaLnBrk="1" hangingPunct="1">
              <a:buFont typeface="Wingdings" pitchFamily="2" charset="2"/>
              <a:buNone/>
              <a:defRPr/>
            </a:pPr>
            <a:endParaRPr lang="en-US" sz="1050" dirty="0"/>
          </a:p>
          <a:p>
            <a:pPr marL="0" indent="0" algn="just" eaLnBrk="1" hangingPunct="1">
              <a:buFont typeface="Wingdings" pitchFamily="2" charset="2"/>
              <a:buNone/>
              <a:defRPr/>
            </a:pPr>
            <a:r>
              <a:rPr lang="en-US" dirty="0" smtClean="0"/>
              <a:t>*</a:t>
            </a:r>
            <a:r>
              <a:rPr lang="en-US" i="1" dirty="0" smtClean="0"/>
              <a:t>Half day schedule requires a letter from your employer with hours and parent letter of permission.  Must have community service hours &amp; testing completed.    </a:t>
            </a:r>
            <a:endParaRPr lang="en-US" i="1" dirty="0"/>
          </a:p>
          <a:p>
            <a:pPr marL="0" indent="0" eaLnBrk="1" hangingPunct="1">
              <a:buFont typeface="Wingdings" pitchFamily="2" charset="2"/>
              <a:buNone/>
              <a:defRPr/>
            </a:pPr>
            <a:endParaRPr lang="en-US" dirty="0" smtClean="0"/>
          </a:p>
        </p:txBody>
      </p:sp>
    </p:spTree>
  </p:cSld>
  <p:clrMapOvr>
    <a:masterClrMapping/>
  </p:clrMapOvr>
  <p:transition spd="med">
    <p:zoom dir="in"/>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2"/>
          <p:cNvSpPr>
            <a:spLocks noGrp="1" noChangeArrowheads="1"/>
          </p:cNvSpPr>
          <p:nvPr>
            <p:ph type="title"/>
          </p:nvPr>
        </p:nvSpPr>
        <p:spPr/>
        <p:txBody>
          <a:bodyPr/>
          <a:lstStyle/>
          <a:p>
            <a:pPr eaLnBrk="1" hangingPunct="1">
              <a:defRPr/>
            </a:pPr>
            <a:r>
              <a:rPr lang="en-US" dirty="0" smtClean="0"/>
              <a:t>Basic Junior Plan</a:t>
            </a:r>
          </a:p>
        </p:txBody>
      </p:sp>
      <p:sp>
        <p:nvSpPr>
          <p:cNvPr id="81923" name="Rectangle 3"/>
          <p:cNvSpPr>
            <a:spLocks noGrp="1" noChangeArrowheads="1"/>
          </p:cNvSpPr>
          <p:nvPr>
            <p:ph idx="1"/>
          </p:nvPr>
        </p:nvSpPr>
        <p:spPr>
          <a:xfrm>
            <a:off x="685800" y="1641475"/>
            <a:ext cx="7772400" cy="4683125"/>
          </a:xfrm>
        </p:spPr>
        <p:txBody>
          <a:bodyPr/>
          <a:lstStyle/>
          <a:p>
            <a:pPr eaLnBrk="1" hangingPunct="1">
              <a:buFont typeface="Wingdings" pitchFamily="2" charset="2"/>
              <a:buChar char="q"/>
              <a:defRPr/>
            </a:pPr>
            <a:r>
              <a:rPr lang="en-US" dirty="0" smtClean="0"/>
              <a:t>1 credit English 11</a:t>
            </a:r>
          </a:p>
          <a:p>
            <a:pPr eaLnBrk="1" hangingPunct="1">
              <a:buFont typeface="Wingdings" pitchFamily="2" charset="2"/>
              <a:buChar char="q"/>
              <a:defRPr/>
            </a:pPr>
            <a:r>
              <a:rPr lang="en-US" dirty="0" smtClean="0"/>
              <a:t>1 credit World History</a:t>
            </a:r>
          </a:p>
          <a:p>
            <a:pPr eaLnBrk="1" hangingPunct="1">
              <a:buFont typeface="Wingdings" pitchFamily="2" charset="2"/>
              <a:buChar char="q"/>
              <a:defRPr/>
            </a:pPr>
            <a:r>
              <a:rPr lang="en-US" dirty="0" smtClean="0"/>
              <a:t>1 credit Science (Chemistry or Env. Science)</a:t>
            </a:r>
          </a:p>
          <a:p>
            <a:pPr eaLnBrk="1" hangingPunct="1">
              <a:buFont typeface="Wingdings" pitchFamily="2" charset="2"/>
              <a:buChar char="q"/>
              <a:defRPr/>
            </a:pPr>
            <a:r>
              <a:rPr lang="en-US" dirty="0" smtClean="0"/>
              <a:t>1 credit Math (Algebra 2 or higher)</a:t>
            </a:r>
          </a:p>
          <a:p>
            <a:pPr eaLnBrk="1" hangingPunct="1">
              <a:buFont typeface="Wingdings" pitchFamily="2" charset="2"/>
              <a:buChar char="q"/>
              <a:defRPr/>
            </a:pPr>
            <a:r>
              <a:rPr lang="en-US" dirty="0" smtClean="0"/>
              <a:t>1 credit Academy elective (if applicable)</a:t>
            </a:r>
          </a:p>
          <a:p>
            <a:pPr eaLnBrk="1" hangingPunct="1">
              <a:buFont typeface="Wingdings" pitchFamily="2" charset="2"/>
              <a:buChar char="q"/>
              <a:defRPr/>
            </a:pPr>
            <a:r>
              <a:rPr lang="en-US" dirty="0" smtClean="0"/>
              <a:t>3 credits of electives</a:t>
            </a:r>
          </a:p>
          <a:p>
            <a:pPr eaLnBrk="1" hangingPunct="1">
              <a:buFont typeface="Wingdings" pitchFamily="2" charset="2"/>
              <a:buChar char="q"/>
              <a:defRPr/>
            </a:pPr>
            <a:r>
              <a:rPr lang="en-US" dirty="0" smtClean="0"/>
              <a:t>3 alternates or substitute electives</a:t>
            </a:r>
          </a:p>
          <a:p>
            <a:pPr marL="0" indent="0" eaLnBrk="1" hangingPunct="1">
              <a:buFont typeface="Wingdings" pitchFamily="2" charset="2"/>
              <a:buNone/>
              <a:defRPr/>
            </a:pPr>
            <a:endParaRPr lang="en-US" dirty="0" smtClean="0"/>
          </a:p>
        </p:txBody>
      </p:sp>
    </p:spTree>
  </p:cSld>
  <p:clrMapOvr>
    <a:masterClrMapping/>
  </p:clrMapOvr>
  <p:transition spd="med">
    <p:zoom dir="in"/>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2"/>
          <p:cNvSpPr>
            <a:spLocks noGrp="1" noChangeArrowheads="1"/>
          </p:cNvSpPr>
          <p:nvPr>
            <p:ph type="title"/>
          </p:nvPr>
        </p:nvSpPr>
        <p:spPr/>
        <p:txBody>
          <a:bodyPr/>
          <a:lstStyle/>
          <a:p>
            <a:pPr eaLnBrk="1" hangingPunct="1">
              <a:defRPr/>
            </a:pPr>
            <a:r>
              <a:rPr lang="en-US" dirty="0" smtClean="0"/>
              <a:t>Basic Sophomore Plan</a:t>
            </a:r>
          </a:p>
        </p:txBody>
      </p:sp>
      <p:sp>
        <p:nvSpPr>
          <p:cNvPr id="82947" name="Rectangle 3"/>
          <p:cNvSpPr>
            <a:spLocks noGrp="1" noChangeArrowheads="1"/>
          </p:cNvSpPr>
          <p:nvPr>
            <p:ph idx="1"/>
          </p:nvPr>
        </p:nvSpPr>
        <p:spPr/>
        <p:txBody>
          <a:bodyPr/>
          <a:lstStyle/>
          <a:p>
            <a:pPr eaLnBrk="1" hangingPunct="1">
              <a:lnSpc>
                <a:spcPct val="90000"/>
              </a:lnSpc>
              <a:buFont typeface="Wingdings" pitchFamily="2" charset="2"/>
              <a:buChar char="q"/>
              <a:defRPr/>
            </a:pPr>
            <a:r>
              <a:rPr lang="en-US" dirty="0" smtClean="0"/>
              <a:t>1 credit English 10</a:t>
            </a:r>
          </a:p>
          <a:p>
            <a:pPr eaLnBrk="1" hangingPunct="1">
              <a:lnSpc>
                <a:spcPct val="90000"/>
              </a:lnSpc>
              <a:buFont typeface="Wingdings" pitchFamily="2" charset="2"/>
              <a:buChar char="q"/>
              <a:defRPr/>
            </a:pPr>
            <a:r>
              <a:rPr lang="en-US" dirty="0" smtClean="0"/>
              <a:t>1 credit LSN Government</a:t>
            </a:r>
          </a:p>
          <a:p>
            <a:pPr eaLnBrk="1" hangingPunct="1">
              <a:lnSpc>
                <a:spcPct val="90000"/>
              </a:lnSpc>
              <a:buFont typeface="Wingdings" pitchFamily="2" charset="2"/>
              <a:buChar char="q"/>
              <a:defRPr/>
            </a:pPr>
            <a:r>
              <a:rPr lang="en-US" dirty="0" smtClean="0"/>
              <a:t>1 credit Biogeochemical Systems</a:t>
            </a:r>
          </a:p>
          <a:p>
            <a:pPr eaLnBrk="1" hangingPunct="1">
              <a:lnSpc>
                <a:spcPct val="90000"/>
              </a:lnSpc>
              <a:buFont typeface="Wingdings" pitchFamily="2" charset="2"/>
              <a:buChar char="q"/>
              <a:defRPr/>
            </a:pPr>
            <a:r>
              <a:rPr lang="en-US" dirty="0" smtClean="0"/>
              <a:t>1 credit Math (Geometry or higher)</a:t>
            </a:r>
          </a:p>
          <a:p>
            <a:pPr eaLnBrk="1" hangingPunct="1">
              <a:lnSpc>
                <a:spcPct val="90000"/>
              </a:lnSpc>
              <a:buFont typeface="Wingdings" pitchFamily="2" charset="2"/>
              <a:buChar char="q"/>
              <a:defRPr/>
            </a:pPr>
            <a:r>
              <a:rPr lang="en-US" dirty="0" smtClean="0"/>
              <a:t>1 credit Foreign Language</a:t>
            </a:r>
          </a:p>
          <a:p>
            <a:pPr eaLnBrk="1" hangingPunct="1">
              <a:lnSpc>
                <a:spcPct val="90000"/>
              </a:lnSpc>
              <a:buFont typeface="Wingdings" pitchFamily="2" charset="2"/>
              <a:buChar char="q"/>
              <a:defRPr/>
            </a:pPr>
            <a:r>
              <a:rPr lang="en-US" dirty="0" smtClean="0"/>
              <a:t>1 credit Academy elective (if applicable)</a:t>
            </a:r>
          </a:p>
          <a:p>
            <a:pPr eaLnBrk="1" hangingPunct="1">
              <a:lnSpc>
                <a:spcPct val="90000"/>
              </a:lnSpc>
              <a:buFont typeface="Wingdings" pitchFamily="2" charset="2"/>
              <a:buChar char="q"/>
              <a:defRPr/>
            </a:pPr>
            <a:r>
              <a:rPr lang="en-US" dirty="0" smtClean="0"/>
              <a:t>2 credits of electives </a:t>
            </a:r>
          </a:p>
          <a:p>
            <a:pPr eaLnBrk="1" hangingPunct="1">
              <a:lnSpc>
                <a:spcPct val="90000"/>
              </a:lnSpc>
              <a:buFont typeface="Wingdings" pitchFamily="2" charset="2"/>
              <a:buChar char="q"/>
              <a:defRPr/>
            </a:pPr>
            <a:r>
              <a:rPr lang="en-US" dirty="0" smtClean="0"/>
              <a:t>3 alternate or substitute electives </a:t>
            </a:r>
          </a:p>
          <a:p>
            <a:pPr eaLnBrk="1" hangingPunct="1">
              <a:lnSpc>
                <a:spcPct val="90000"/>
              </a:lnSpc>
              <a:buFont typeface="Wingdings" pitchFamily="2" charset="2"/>
              <a:buChar char="q"/>
              <a:defRPr/>
            </a:pPr>
            <a:endParaRPr lang="en-US" dirty="0" smtClean="0"/>
          </a:p>
        </p:txBody>
      </p:sp>
    </p:spTree>
  </p:cSld>
  <p:clrMapOvr>
    <a:masterClrMapping/>
  </p:clrMapOvr>
  <p:transition spd="med">
    <p:zoom dir="in"/>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pPr eaLnBrk="1" hangingPunct="1">
              <a:defRPr/>
            </a:pPr>
            <a:r>
              <a:rPr lang="en-US" dirty="0" smtClean="0"/>
              <a:t>Teacher “Approval” Courses</a:t>
            </a:r>
          </a:p>
        </p:txBody>
      </p:sp>
      <p:sp>
        <p:nvSpPr>
          <p:cNvPr id="21507" name="Text Box 3"/>
          <p:cNvSpPr txBox="1">
            <a:spLocks noChangeArrowheads="1"/>
          </p:cNvSpPr>
          <p:nvPr/>
        </p:nvSpPr>
        <p:spPr bwMode="auto">
          <a:xfrm>
            <a:off x="2971800" y="2438400"/>
            <a:ext cx="35814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endParaRPr lang="en-US" altLang="en-US" dirty="0"/>
          </a:p>
        </p:txBody>
      </p:sp>
      <p:sp>
        <p:nvSpPr>
          <p:cNvPr id="21508" name="Text Box 4"/>
          <p:cNvSpPr txBox="1">
            <a:spLocks noChangeArrowheads="1"/>
          </p:cNvSpPr>
          <p:nvPr/>
        </p:nvSpPr>
        <p:spPr bwMode="auto">
          <a:xfrm>
            <a:off x="3276600" y="1524000"/>
            <a:ext cx="2514600" cy="2400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n-US" sz="15000" dirty="0"/>
              <a:t>*</a:t>
            </a:r>
          </a:p>
        </p:txBody>
      </p:sp>
      <p:sp>
        <p:nvSpPr>
          <p:cNvPr id="21509" name="Text Box 5"/>
          <p:cNvSpPr txBox="1">
            <a:spLocks noChangeArrowheads="1"/>
          </p:cNvSpPr>
          <p:nvPr/>
        </p:nvSpPr>
        <p:spPr bwMode="auto">
          <a:xfrm>
            <a:off x="1447800" y="3184525"/>
            <a:ext cx="6248400" cy="304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cap="sq">
                <a:solidFill>
                  <a:srgbClr val="000000"/>
                </a:solidFill>
                <a:miter lim="800000"/>
                <a:headEnd type="none" w="sm" len="sm"/>
                <a:tailEnd type="none" w="sm" len="sm"/>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spcBef>
                <a:spcPct val="50000"/>
              </a:spcBef>
            </a:pPr>
            <a:r>
              <a:rPr lang="en-US" altLang="en-US" dirty="0"/>
              <a:t>Classes with a (*) require advanced approval.  To take one of these courses, you </a:t>
            </a:r>
            <a:r>
              <a:rPr lang="en-US" altLang="en-US" b="1" i="1" dirty="0"/>
              <a:t>MUST</a:t>
            </a:r>
            <a:r>
              <a:rPr lang="en-US" altLang="en-US" dirty="0"/>
              <a:t> complete the Signature form.</a:t>
            </a:r>
          </a:p>
          <a:p>
            <a:pPr algn="ctr" eaLnBrk="1" hangingPunct="1">
              <a:spcBef>
                <a:spcPct val="50000"/>
              </a:spcBef>
            </a:pPr>
            <a:r>
              <a:rPr lang="en-US" altLang="en-US" dirty="0"/>
              <a:t>All </a:t>
            </a:r>
            <a:r>
              <a:rPr lang="en-US" altLang="en-US" b="1" i="1" dirty="0"/>
              <a:t>honors</a:t>
            </a:r>
            <a:r>
              <a:rPr lang="en-US" altLang="en-US" dirty="0"/>
              <a:t> courses require a signature from your current teacher.</a:t>
            </a:r>
          </a:p>
          <a:p>
            <a:pPr algn="ctr" eaLnBrk="1" hangingPunct="1">
              <a:spcBef>
                <a:spcPct val="50000"/>
              </a:spcBef>
            </a:pPr>
            <a:r>
              <a:rPr lang="en-US" altLang="en-US" dirty="0"/>
              <a:t>All </a:t>
            </a:r>
            <a:r>
              <a:rPr lang="en-US" altLang="en-US" b="1" i="1" dirty="0"/>
              <a:t>AP</a:t>
            </a:r>
            <a:r>
              <a:rPr lang="en-US" altLang="en-US" dirty="0"/>
              <a:t> courses require application and signature from teacher/parent/student.</a:t>
            </a:r>
          </a:p>
        </p:txBody>
      </p:sp>
    </p:spTree>
  </p:cSld>
  <p:clrMapOvr>
    <a:masterClrMapping/>
  </p:clrMapOvr>
  <p:transition spd="med">
    <p:zoom dir="in"/>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defRPr/>
            </a:pPr>
            <a:r>
              <a:rPr lang="en-US" dirty="0" smtClean="0">
                <a:solidFill>
                  <a:srgbClr val="FFFF00"/>
                </a:solidFill>
              </a:rPr>
              <a:t>Laurel High School</a:t>
            </a:r>
            <a:br>
              <a:rPr lang="en-US" dirty="0" smtClean="0">
                <a:solidFill>
                  <a:srgbClr val="FFFF00"/>
                </a:solidFill>
              </a:rPr>
            </a:br>
            <a:r>
              <a:rPr lang="en-US" dirty="0" smtClean="0">
                <a:solidFill>
                  <a:srgbClr val="FFFF00"/>
                </a:solidFill>
              </a:rPr>
              <a:t> Professional School Counselors</a:t>
            </a:r>
          </a:p>
        </p:txBody>
      </p:sp>
      <p:sp>
        <p:nvSpPr>
          <p:cNvPr id="18435" name="Rectangle 3"/>
          <p:cNvSpPr>
            <a:spLocks noGrp="1" noChangeArrowheads="1"/>
          </p:cNvSpPr>
          <p:nvPr>
            <p:ph idx="1"/>
          </p:nvPr>
        </p:nvSpPr>
        <p:spPr>
          <a:xfrm>
            <a:off x="228600" y="2133600"/>
            <a:ext cx="8686800" cy="4454525"/>
          </a:xfrm>
        </p:spPr>
        <p:txBody>
          <a:bodyPr/>
          <a:lstStyle/>
          <a:p>
            <a:pPr eaLnBrk="1" hangingPunct="1">
              <a:buFont typeface="Wingdings" pitchFamily="2" charset="2"/>
              <a:buChar char="v"/>
              <a:defRPr/>
            </a:pPr>
            <a:r>
              <a:rPr lang="en-US" sz="2800" dirty="0" smtClean="0"/>
              <a:t>Dr. Tia Harris			A-BA + Pre-IB &amp; IB</a:t>
            </a:r>
          </a:p>
          <a:p>
            <a:pPr eaLnBrk="1" hangingPunct="1">
              <a:buFont typeface="Wingdings" pitchFamily="2" charset="2"/>
              <a:buChar char="v"/>
              <a:defRPr/>
            </a:pPr>
            <a:r>
              <a:rPr lang="en-US" sz="2800" dirty="0" smtClean="0"/>
              <a:t>Ms. Imani Hopewell		BE-FL</a:t>
            </a:r>
          </a:p>
          <a:p>
            <a:pPr eaLnBrk="1" hangingPunct="1">
              <a:buFont typeface="Wingdings" pitchFamily="2" charset="2"/>
              <a:buChar char="v"/>
              <a:defRPr/>
            </a:pPr>
            <a:r>
              <a:rPr lang="en-US" sz="2800" dirty="0" smtClean="0"/>
              <a:t>Mrs. Alicia Cooper		FO-LO</a:t>
            </a:r>
          </a:p>
          <a:p>
            <a:pPr eaLnBrk="1" hangingPunct="1">
              <a:buFont typeface="Wingdings" pitchFamily="2" charset="2"/>
              <a:buChar char="v"/>
              <a:defRPr/>
            </a:pPr>
            <a:r>
              <a:rPr lang="en-US" sz="2800" dirty="0" smtClean="0"/>
              <a:t>Mrs. Rachel Mitchell		LU-RE</a:t>
            </a:r>
          </a:p>
          <a:p>
            <a:pPr eaLnBrk="1" hangingPunct="1">
              <a:buFont typeface="Wingdings" pitchFamily="2" charset="2"/>
              <a:buChar char="v"/>
              <a:defRPr/>
            </a:pPr>
            <a:r>
              <a:rPr lang="en-US" sz="2800" dirty="0" smtClean="0"/>
              <a:t>Ms. Monique Graves		RH-Z</a:t>
            </a:r>
          </a:p>
          <a:p>
            <a:pPr eaLnBrk="1" hangingPunct="1">
              <a:buFont typeface="Wingdings" pitchFamily="2" charset="2"/>
              <a:buChar char="v"/>
              <a:defRPr/>
            </a:pPr>
            <a:r>
              <a:rPr lang="en-US" sz="2800" dirty="0" smtClean="0"/>
              <a:t>Mrs</a:t>
            </a:r>
            <a:r>
              <a:rPr lang="en-US" sz="2800" dirty="0"/>
              <a:t>. Terri Collins-Swain 	</a:t>
            </a:r>
            <a:r>
              <a:rPr lang="en-US" sz="2800" dirty="0" smtClean="0"/>
              <a:t>College &amp; Career    						Counselor/Dept. Chair</a:t>
            </a:r>
            <a:endParaRPr lang="en-US" sz="2800" dirty="0"/>
          </a:p>
          <a:p>
            <a:pPr marL="0" indent="0" eaLnBrk="1" hangingPunct="1">
              <a:buFont typeface="Wingdings" pitchFamily="2" charset="2"/>
              <a:buNone/>
              <a:defRPr/>
            </a:pPr>
            <a:endParaRPr lang="en-US" sz="2800" dirty="0" smtClean="0"/>
          </a:p>
        </p:txBody>
      </p:sp>
    </p:spTree>
  </p:cSld>
  <p:clrMapOvr>
    <a:masterClrMapping/>
  </p:clrMapOvr>
  <p:transition spd="med">
    <p:zoom dir="in"/>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
            <a:ext cx="7772400" cy="2133600"/>
          </a:xfrm>
        </p:spPr>
        <p:txBody>
          <a:bodyPr/>
          <a:lstStyle/>
          <a:p>
            <a:pPr algn="l">
              <a:defRPr/>
            </a:pPr>
            <a:r>
              <a:rPr lang="en-US" sz="2000" dirty="0" smtClean="0"/>
              <a:t>Four options in obtaining the Registration Form</a:t>
            </a:r>
            <a:br>
              <a:rPr lang="en-US" sz="2000" dirty="0" smtClean="0"/>
            </a:br>
            <a:r>
              <a:rPr lang="en-US" sz="2000" dirty="0" smtClean="0"/>
              <a:t>1. Registration Assemblies </a:t>
            </a:r>
            <a:br>
              <a:rPr lang="en-US" sz="2000" dirty="0" smtClean="0"/>
            </a:br>
            <a:r>
              <a:rPr lang="en-US" sz="2000" dirty="0" smtClean="0"/>
              <a:t>2. Accessing your PGCPS Gmail account</a:t>
            </a:r>
            <a:br>
              <a:rPr lang="en-US" sz="2000" dirty="0" smtClean="0"/>
            </a:br>
            <a:r>
              <a:rPr lang="en-US" sz="2000" dirty="0" smtClean="0"/>
              <a:t>3. Navigating through Laurel High School’s </a:t>
            </a:r>
            <a:r>
              <a:rPr lang="en-US" sz="2000" dirty="0" smtClean="0">
                <a:hlinkClick r:id="rId2"/>
              </a:rPr>
              <a:t>home page</a:t>
            </a:r>
            <a:r>
              <a:rPr lang="en-US" sz="2000" dirty="0" smtClean="0"/>
              <a:t>.  Click on Academics, then Guidance, then Scheduling &amp; Registration   </a:t>
            </a:r>
            <a:br>
              <a:rPr lang="en-US" sz="2000" dirty="0" smtClean="0"/>
            </a:br>
            <a:r>
              <a:rPr lang="en-US" sz="2000" dirty="0" smtClean="0"/>
              <a:t>4.  Go to </a:t>
            </a:r>
            <a:r>
              <a:rPr lang="en-US" sz="2000" dirty="0" smtClean="0">
                <a:hlinkClick r:id="rId3"/>
              </a:rPr>
              <a:t>http://laurelhscounseling.weebly.com</a:t>
            </a:r>
            <a:r>
              <a:rPr lang="en-US" sz="2000" dirty="0" smtClean="0"/>
              <a:t> and Click on Scheduling &amp; Registration.  </a:t>
            </a:r>
            <a:endParaRPr lang="en-US" sz="2000" dirty="0"/>
          </a:p>
        </p:txBody>
      </p:sp>
      <p:pic>
        <p:nvPicPr>
          <p:cNvPr id="22531" name="Content Placeholder 4" descr="Screen Clipping"/>
          <p:cNvPicPr>
            <a:picLocks noGrp="1" noChangeAspect="1"/>
          </p:cNvPicPr>
          <p:nvPr>
            <p:ph sz="half" idx="1"/>
          </p:nvPr>
        </p:nvPicPr>
        <p:blipFill>
          <a:blip r:embed="rId4">
            <a:extLst>
              <a:ext uri="{28A0092B-C50C-407E-A947-70E740481C1C}">
                <a14:useLocalDpi xmlns:a14="http://schemas.microsoft.com/office/drawing/2010/main" val="0"/>
              </a:ext>
            </a:extLst>
          </a:blip>
          <a:srcRect/>
          <a:stretch>
            <a:fillRect/>
          </a:stretch>
        </p:blipFill>
        <p:spPr>
          <a:xfrm>
            <a:off x="1676400" y="2362200"/>
            <a:ext cx="5791200" cy="4330700"/>
          </a:xfrm>
        </p:spPr>
      </p:pic>
    </p:spTree>
  </p:cSld>
  <p:clrMapOvr>
    <a:masterClrMapping/>
  </p:clrMapOvr>
  <p:transition spd="slow" advClick="0" advTm="5000">
    <p:fade/>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1" descr="Screen Clippin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47738" y="152400"/>
            <a:ext cx="7248525" cy="421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5"/>
          <p:cNvSpPr>
            <a:spLocks noGrp="1"/>
          </p:cNvSpPr>
          <p:nvPr>
            <p:ph type="title"/>
          </p:nvPr>
        </p:nvSpPr>
        <p:spPr>
          <a:xfrm>
            <a:off x="762000" y="4572000"/>
            <a:ext cx="8040688" cy="1828800"/>
          </a:xfrm>
        </p:spPr>
        <p:txBody>
          <a:bodyPr/>
          <a:lstStyle/>
          <a:p>
            <a:pPr algn="l">
              <a:defRPr/>
            </a:pPr>
            <a:r>
              <a:rPr lang="en-US" sz="1800" dirty="0" smtClean="0"/>
              <a:t/>
            </a:r>
            <a:br>
              <a:rPr lang="en-US" sz="1800" dirty="0" smtClean="0"/>
            </a:br>
            <a:r>
              <a:rPr lang="en-US" sz="1800" dirty="0" smtClean="0"/>
              <a:t>1. First name – last name</a:t>
            </a:r>
            <a:br>
              <a:rPr lang="en-US" sz="1800" dirty="0" smtClean="0"/>
            </a:br>
            <a:r>
              <a:rPr lang="en-US" sz="1800" dirty="0" smtClean="0"/>
              <a:t>2. laurh-last 4 digits of student number or individual personal password </a:t>
            </a:r>
            <a:br>
              <a:rPr lang="en-US" sz="1800" dirty="0" smtClean="0"/>
            </a:br>
            <a:r>
              <a:rPr lang="en-US" sz="1800" dirty="0" smtClean="0"/>
              <a:t>3. Click on inbox</a:t>
            </a:r>
            <a:br>
              <a:rPr lang="en-US" sz="1800" dirty="0" smtClean="0"/>
            </a:br>
            <a:r>
              <a:rPr lang="en-US" sz="1800" dirty="0" smtClean="0"/>
              <a:t>4. Click on email   </a:t>
            </a:r>
            <a:r>
              <a:rPr lang="en-US" sz="1800" b="1" i="1" dirty="0" smtClean="0">
                <a:solidFill>
                  <a:schemeClr val="accent5"/>
                </a:solidFill>
              </a:rPr>
              <a:t>2019-2020 Registration Form </a:t>
            </a:r>
            <a:r>
              <a:rPr lang="en-US" sz="1800" dirty="0" smtClean="0">
                <a:solidFill>
                  <a:schemeClr val="accent5"/>
                </a:solidFill>
              </a:rPr>
              <a:t> </a:t>
            </a:r>
            <a:br>
              <a:rPr lang="en-US" sz="1800" dirty="0" smtClean="0">
                <a:solidFill>
                  <a:schemeClr val="accent5"/>
                </a:solidFill>
              </a:rPr>
            </a:br>
            <a:r>
              <a:rPr lang="en-US" sz="1800" dirty="0" smtClean="0">
                <a:solidFill>
                  <a:schemeClr val="tx1"/>
                </a:solidFill>
              </a:rPr>
              <a:t>(Sender:  Terri Collins-Swain)</a:t>
            </a:r>
            <a:endParaRPr lang="en-US" sz="1800" dirty="0">
              <a:solidFill>
                <a:schemeClr val="accent5"/>
              </a:solidFill>
            </a:endParaRPr>
          </a:p>
        </p:txBody>
      </p:sp>
      <p:sp>
        <p:nvSpPr>
          <p:cNvPr id="7" name="TextBox 6"/>
          <p:cNvSpPr txBox="1"/>
          <p:nvPr/>
        </p:nvSpPr>
        <p:spPr>
          <a:xfrm>
            <a:off x="4191000" y="3048000"/>
            <a:ext cx="1219200" cy="254000"/>
          </a:xfrm>
          <a:prstGeom prst="rect">
            <a:avLst/>
          </a:prstGeom>
          <a:noFill/>
        </p:spPr>
        <p:txBody>
          <a:bodyPr>
            <a:spAutoFit/>
          </a:bodyPr>
          <a:lstStyle/>
          <a:p>
            <a:pPr marL="171450" indent="-171450" eaLnBrk="1" fontAlgn="auto" hangingPunct="1">
              <a:spcBef>
                <a:spcPts val="0"/>
              </a:spcBef>
              <a:spcAft>
                <a:spcPts val="0"/>
              </a:spcAft>
              <a:buFont typeface="Arial" pitchFamily="34" charset="0"/>
              <a:buChar char="•"/>
              <a:defRPr/>
            </a:pPr>
            <a:endParaRPr lang="en-US" sz="1050" dirty="0">
              <a:solidFill>
                <a:srgbClr val="4C1304">
                  <a:lumMod val="50000"/>
                  <a:lumOff val="50000"/>
                </a:srgbClr>
              </a:solidFill>
              <a:latin typeface="Cambria"/>
            </a:endParaRPr>
          </a:p>
        </p:txBody>
      </p:sp>
    </p:spTree>
  </p:cSld>
  <p:clrMapOvr>
    <a:masterClrMapping/>
  </p:clrMapOvr>
  <p:transition spd="slow" advClick="0" advTm="5000">
    <p:fade/>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026"/>
          <p:cNvSpPr>
            <a:spLocks noGrp="1" noChangeArrowheads="1"/>
          </p:cNvSpPr>
          <p:nvPr>
            <p:ph type="title"/>
          </p:nvPr>
        </p:nvSpPr>
        <p:spPr/>
        <p:txBody>
          <a:bodyPr/>
          <a:lstStyle/>
          <a:p>
            <a:pPr eaLnBrk="1" hangingPunct="1">
              <a:defRPr/>
            </a:pPr>
            <a:r>
              <a:rPr lang="en-US" dirty="0" smtClean="0"/>
              <a:t>Registration Process</a:t>
            </a:r>
          </a:p>
        </p:txBody>
      </p:sp>
      <p:sp>
        <p:nvSpPr>
          <p:cNvPr id="56323" name="Rectangle 1027"/>
          <p:cNvSpPr>
            <a:spLocks noGrp="1" noChangeArrowheads="1"/>
          </p:cNvSpPr>
          <p:nvPr>
            <p:ph idx="1"/>
          </p:nvPr>
        </p:nvSpPr>
        <p:spPr>
          <a:xfrm>
            <a:off x="457200" y="1371601"/>
            <a:ext cx="8229600" cy="5105400"/>
          </a:xfrm>
        </p:spPr>
        <p:txBody>
          <a:bodyPr/>
          <a:lstStyle/>
          <a:p>
            <a:pPr eaLnBrk="1" hangingPunct="1">
              <a:buFont typeface="Wingdings" pitchFamily="2" charset="2"/>
              <a:buChar char="v"/>
              <a:defRPr/>
            </a:pPr>
            <a:r>
              <a:rPr lang="en-US" sz="2800" dirty="0" smtClean="0"/>
              <a:t>Students get required signatures from teachers for Honors and AP classes and turn in to the Counseling Office by:</a:t>
            </a:r>
          </a:p>
          <a:p>
            <a:pPr marL="0" indent="0" eaLnBrk="1" hangingPunct="1">
              <a:buNone/>
              <a:defRPr/>
            </a:pPr>
            <a:r>
              <a:rPr lang="en-US" sz="2800" dirty="0"/>
              <a:t> </a:t>
            </a:r>
            <a:r>
              <a:rPr lang="en-US" sz="2800" dirty="0" smtClean="0"/>
              <a:t>  	February 15</a:t>
            </a:r>
            <a:r>
              <a:rPr lang="en-US" sz="2800" dirty="0"/>
              <a:t> </a:t>
            </a:r>
            <a:r>
              <a:rPr lang="en-US" sz="2800" dirty="0" smtClean="0"/>
              <a:t>– Juniors</a:t>
            </a:r>
          </a:p>
          <a:p>
            <a:pPr marL="0" indent="0" eaLnBrk="1" hangingPunct="1">
              <a:buNone/>
              <a:defRPr/>
            </a:pPr>
            <a:r>
              <a:rPr lang="en-US" sz="2800" dirty="0" smtClean="0"/>
              <a:t> 	February 19 – Freshman &amp; Sophomores</a:t>
            </a:r>
          </a:p>
          <a:p>
            <a:pPr eaLnBrk="1" hangingPunct="1">
              <a:buFont typeface="Wingdings" pitchFamily="2" charset="2"/>
              <a:buChar char="v"/>
              <a:defRPr/>
            </a:pPr>
            <a:r>
              <a:rPr lang="en-US" sz="2800" dirty="0" smtClean="0"/>
              <a:t>Career &amp; Technical Education Applications – due by March 12. </a:t>
            </a:r>
            <a:r>
              <a:rPr lang="en-US" sz="2800" dirty="0"/>
              <a:t>Apply online at</a:t>
            </a:r>
            <a:r>
              <a:rPr lang="en-US" sz="2800" dirty="0" smtClean="0"/>
              <a:t>: </a:t>
            </a:r>
            <a:r>
              <a:rPr lang="en-US" sz="2800" dirty="0" smtClean="0">
                <a:hlinkClick r:id="rId2"/>
              </a:rPr>
              <a:t>https://www.pgcps.org/cte/</a:t>
            </a:r>
            <a:endParaRPr lang="en-US" sz="2800" dirty="0" smtClean="0"/>
          </a:p>
          <a:p>
            <a:pPr eaLnBrk="1" hangingPunct="1">
              <a:buFont typeface="Wingdings" pitchFamily="2" charset="2"/>
              <a:buChar char="v"/>
              <a:defRPr/>
            </a:pPr>
            <a:r>
              <a:rPr lang="en-US" sz="2800" dirty="0" err="1" smtClean="0"/>
              <a:t>Accuplacer</a:t>
            </a:r>
            <a:r>
              <a:rPr lang="en-US" sz="2800" dirty="0" smtClean="0"/>
              <a:t> Testing Permission Slips due by February 15</a:t>
            </a:r>
          </a:p>
        </p:txBody>
      </p:sp>
    </p:spTree>
  </p:cSld>
  <p:clrMapOvr>
    <a:masterClrMapping/>
  </p:clrMapOvr>
  <p:transition spd="med">
    <p:zoom dir="in"/>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6626" name="Picture 12" descr="bs01323_"/>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7000" y="2209800"/>
            <a:ext cx="3581400" cy="321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8" name="Rectangle 2"/>
          <p:cNvSpPr>
            <a:spLocks noGrp="1" noChangeArrowheads="1"/>
          </p:cNvSpPr>
          <p:nvPr>
            <p:ph type="title"/>
          </p:nvPr>
        </p:nvSpPr>
        <p:spPr/>
        <p:txBody>
          <a:bodyPr/>
          <a:lstStyle/>
          <a:p>
            <a:pPr eaLnBrk="1" hangingPunct="1">
              <a:defRPr/>
            </a:pPr>
            <a:r>
              <a:rPr lang="en-US" dirty="0" smtClean="0"/>
              <a:t>Registration Timeline</a:t>
            </a:r>
          </a:p>
        </p:txBody>
      </p:sp>
      <p:sp>
        <p:nvSpPr>
          <p:cNvPr id="24579" name="Rectangle 3"/>
          <p:cNvSpPr>
            <a:spLocks noGrp="1" noChangeArrowheads="1"/>
          </p:cNvSpPr>
          <p:nvPr>
            <p:ph idx="1"/>
          </p:nvPr>
        </p:nvSpPr>
        <p:spPr>
          <a:xfrm>
            <a:off x="685800" y="1752600"/>
            <a:ext cx="7772400" cy="3200400"/>
          </a:xfrm>
        </p:spPr>
        <p:txBody>
          <a:bodyPr/>
          <a:lstStyle/>
          <a:p>
            <a:pPr eaLnBrk="1" hangingPunct="1">
              <a:buFont typeface="Wingdings" pitchFamily="2" charset="2"/>
              <a:buChar char="v"/>
              <a:defRPr/>
            </a:pPr>
            <a:r>
              <a:rPr lang="en-US" sz="2800" dirty="0" smtClean="0"/>
              <a:t>Registration:  February 19 – March 28</a:t>
            </a:r>
          </a:p>
          <a:p>
            <a:pPr eaLnBrk="1" hangingPunct="1">
              <a:buFont typeface="Wingdings" pitchFamily="2" charset="2"/>
              <a:buChar char="v"/>
              <a:defRPr/>
            </a:pPr>
            <a:r>
              <a:rPr lang="en-US" sz="2800" dirty="0" smtClean="0"/>
              <a:t>Schedule Adjustments:  March 28 – June 14 or last day of school (see counselor for change) </a:t>
            </a:r>
            <a:r>
              <a:rPr lang="en-US" sz="3600" i="1" u="sng" dirty="0" smtClean="0">
                <a:solidFill>
                  <a:srgbClr val="FFFF00"/>
                </a:solidFill>
              </a:rPr>
              <a:t>No schedule changes in the Fall </a:t>
            </a:r>
          </a:p>
          <a:p>
            <a:pPr eaLnBrk="1" hangingPunct="1">
              <a:buFont typeface="Wingdings" pitchFamily="2" charset="2"/>
              <a:buChar char="v"/>
              <a:defRPr/>
            </a:pPr>
            <a:r>
              <a:rPr lang="en-US" sz="2800" dirty="0" smtClean="0"/>
              <a:t>Official Schedules:  First day of school 2019</a:t>
            </a:r>
          </a:p>
          <a:p>
            <a:pPr eaLnBrk="1" hangingPunct="1">
              <a:buFont typeface="Wingdings" pitchFamily="2" charset="2"/>
              <a:buNone/>
              <a:defRPr/>
            </a:pPr>
            <a:endParaRPr lang="en-US" sz="2800" dirty="0" smtClean="0"/>
          </a:p>
          <a:p>
            <a:pPr eaLnBrk="1" hangingPunct="1">
              <a:buFont typeface="Wingdings" pitchFamily="2" charset="2"/>
              <a:buNone/>
              <a:defRPr/>
            </a:pPr>
            <a:endParaRPr lang="en-US" sz="2800" dirty="0" smtClean="0"/>
          </a:p>
          <a:p>
            <a:pPr eaLnBrk="1" hangingPunct="1">
              <a:buFont typeface="Wingdings" pitchFamily="2" charset="2"/>
              <a:buNone/>
              <a:defRPr/>
            </a:pPr>
            <a:endParaRPr lang="en-US" sz="2800" dirty="0" smtClean="0"/>
          </a:p>
        </p:txBody>
      </p:sp>
    </p:spTree>
  </p:cSld>
  <p:clrMapOvr>
    <a:masterClrMapping/>
  </p:clrMapOvr>
  <p:transition spd="med">
    <p:zoom dir="in"/>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ext Box 2"/>
          <p:cNvSpPr txBox="1">
            <a:spLocks noChangeArrowheads="1"/>
          </p:cNvSpPr>
          <p:nvPr/>
        </p:nvSpPr>
        <p:spPr bwMode="auto">
          <a:xfrm>
            <a:off x="0" y="1752600"/>
            <a:ext cx="9144000" cy="4114800"/>
          </a:xfrm>
          <a:prstGeom prst="rect">
            <a:avLst/>
          </a:prstGeom>
          <a:solidFill>
            <a:schemeClr val="bg1"/>
          </a:solidFill>
          <a:ln w="57150" cmpd="thickThin">
            <a:solidFill>
              <a:srgbClr val="000000"/>
            </a:solidFill>
            <a:miter lim="800000"/>
            <a:headEnd/>
            <a:tailEnd/>
          </a:ln>
        </p:spPr>
        <p:txBody>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r>
              <a:rPr lang="en-US" altLang="en-US" sz="3200" b="1" dirty="0">
                <a:latin typeface="Arial" charset="0"/>
              </a:rPr>
              <a:t>Schedules will </a:t>
            </a:r>
            <a:r>
              <a:rPr lang="en-US" altLang="en-US" sz="3200" b="1" i="1" u="sng" dirty="0">
                <a:latin typeface="Arial" charset="0"/>
              </a:rPr>
              <a:t>NOT</a:t>
            </a:r>
            <a:r>
              <a:rPr lang="en-US" altLang="en-US" sz="3200" b="1" dirty="0">
                <a:latin typeface="Arial" charset="0"/>
              </a:rPr>
              <a:t> BE adjusted in the Fall for the following:</a:t>
            </a:r>
          </a:p>
          <a:p>
            <a:pPr eaLnBrk="1" hangingPunct="1"/>
            <a:r>
              <a:rPr lang="en-US" altLang="en-US" sz="3200" b="1" dirty="0">
                <a:latin typeface="Arial" charset="0"/>
              </a:rPr>
              <a:t>1.  Preference for a different teacher.</a:t>
            </a:r>
          </a:p>
          <a:p>
            <a:pPr eaLnBrk="1" hangingPunct="1"/>
            <a:r>
              <a:rPr lang="en-US" altLang="en-US" sz="3200" b="1" dirty="0">
                <a:latin typeface="Arial" charset="0"/>
              </a:rPr>
              <a:t>2.  Preference for a different period or      </a:t>
            </a:r>
            <a:r>
              <a:rPr lang="en-US" altLang="en-US" sz="3200" b="1" dirty="0" smtClean="0">
                <a:latin typeface="Arial" charset="0"/>
              </a:rPr>
              <a:t>  semester</a:t>
            </a:r>
            <a:r>
              <a:rPr lang="en-US" altLang="en-US" sz="3200" b="1" dirty="0">
                <a:latin typeface="Arial" charset="0"/>
              </a:rPr>
              <a:t>.</a:t>
            </a:r>
          </a:p>
          <a:p>
            <a:pPr eaLnBrk="1" hangingPunct="1"/>
            <a:r>
              <a:rPr lang="en-US" altLang="en-US" sz="3200" b="1" dirty="0">
                <a:latin typeface="Arial" charset="0"/>
              </a:rPr>
              <a:t>3.  Preference to be with friends in class.</a:t>
            </a:r>
          </a:p>
          <a:p>
            <a:pPr eaLnBrk="1" hangingPunct="1"/>
            <a:r>
              <a:rPr lang="en-US" altLang="en-US" sz="3200" b="1" dirty="0">
                <a:latin typeface="Arial" charset="0"/>
              </a:rPr>
              <a:t>4.  CHANGE OF MIND ABOUT TAKING THE COURSE.</a:t>
            </a:r>
            <a:endParaRPr lang="en-US" altLang="en-US" sz="2800" dirty="0">
              <a:latin typeface="Arial" charset="0"/>
            </a:endParaRPr>
          </a:p>
          <a:p>
            <a:pPr eaLnBrk="1" hangingPunct="1"/>
            <a:endParaRPr lang="en-US" altLang="en-US" sz="2000" dirty="0">
              <a:latin typeface="Arial" charset="0"/>
            </a:endParaRPr>
          </a:p>
          <a:p>
            <a:pPr eaLnBrk="1" hangingPunct="1"/>
            <a:r>
              <a:rPr lang="en-US" altLang="en-US" sz="2000" dirty="0">
                <a:latin typeface="Arial" charset="0"/>
              </a:rPr>
              <a:t>* All exceptional or unusual circumstances concerning scheduling must be evaluated by the counselor and/or the principal.</a:t>
            </a:r>
          </a:p>
          <a:p>
            <a:pPr eaLnBrk="1" hangingPunct="1"/>
            <a:endParaRPr lang="en-US" altLang="en-US" sz="2000" dirty="0">
              <a:latin typeface="Arial" charset="0"/>
            </a:endParaRPr>
          </a:p>
        </p:txBody>
      </p:sp>
      <p:sp>
        <p:nvSpPr>
          <p:cNvPr id="80899" name="Rectangle 3"/>
          <p:cNvSpPr>
            <a:spLocks noGrp="1" noChangeArrowheads="1"/>
          </p:cNvSpPr>
          <p:nvPr>
            <p:ph type="title"/>
          </p:nvPr>
        </p:nvSpPr>
        <p:spPr/>
        <p:txBody>
          <a:bodyPr/>
          <a:lstStyle/>
          <a:p>
            <a:pPr eaLnBrk="1" hangingPunct="1">
              <a:defRPr/>
            </a:pPr>
            <a:r>
              <a:rPr lang="en-US" sz="5400" b="1" dirty="0" smtClean="0"/>
              <a:t>SCHEDULE CHANGES</a:t>
            </a:r>
          </a:p>
        </p:txBody>
      </p:sp>
    </p:spTree>
  </p:cSld>
  <p:clrMapOvr>
    <a:masterClrMapping/>
  </p:clrMapOvr>
  <p:transition spd="med">
    <p:zoom dir="in"/>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p:txBody>
          <a:bodyPr/>
          <a:lstStyle/>
          <a:p>
            <a:r>
              <a:rPr lang="en-US" dirty="0" smtClean="0"/>
              <a:t>NAVIANCE</a:t>
            </a:r>
            <a:endParaRPr lang="en-US" dirty="0"/>
          </a:p>
        </p:txBody>
      </p:sp>
      <p:sp>
        <p:nvSpPr>
          <p:cNvPr id="12" name="Content Placeholder 11"/>
          <p:cNvSpPr>
            <a:spLocks noGrp="1"/>
          </p:cNvSpPr>
          <p:nvPr>
            <p:ph idx="1"/>
          </p:nvPr>
        </p:nvSpPr>
        <p:spPr>
          <a:xfrm>
            <a:off x="685800" y="1641475"/>
            <a:ext cx="7772400" cy="3540125"/>
          </a:xfrm>
        </p:spPr>
        <p:txBody>
          <a:bodyPr/>
          <a:lstStyle/>
          <a:p>
            <a:pPr marL="0" indent="0" algn="ctr">
              <a:buNone/>
            </a:pPr>
            <a:r>
              <a:rPr lang="en-US" dirty="0" smtClean="0"/>
              <a:t>What is Naviance? </a:t>
            </a:r>
          </a:p>
          <a:p>
            <a:pPr marL="0" indent="0">
              <a:buNone/>
            </a:pPr>
            <a:endParaRPr lang="en-US" dirty="0"/>
          </a:p>
          <a:p>
            <a:pPr marL="0" indent="0" algn="just">
              <a:buNone/>
            </a:pPr>
            <a:r>
              <a:rPr lang="en-US" sz="2800" dirty="0" smtClean="0">
                <a:effectLst/>
              </a:rPr>
              <a:t>“Naviance is a college </a:t>
            </a:r>
            <a:r>
              <a:rPr lang="en-US" sz="2800" dirty="0">
                <a:effectLst/>
              </a:rPr>
              <a:t>and career readiness platform that enables self-discovery, career exploration, academic planning, and college </a:t>
            </a:r>
            <a:r>
              <a:rPr lang="en-US" sz="2800" dirty="0" smtClean="0">
                <a:effectLst/>
              </a:rPr>
              <a:t>preparation</a:t>
            </a:r>
            <a:r>
              <a:rPr lang="en-US" dirty="0" smtClean="0">
                <a:effectLst/>
              </a:rPr>
              <a:t>.”</a:t>
            </a:r>
          </a:p>
          <a:p>
            <a:pPr marL="0" indent="0" algn="just">
              <a:buNone/>
            </a:pPr>
            <a:r>
              <a:rPr lang="en-US" dirty="0">
                <a:effectLst/>
              </a:rPr>
              <a:t>	</a:t>
            </a:r>
            <a:r>
              <a:rPr lang="en-US" dirty="0" smtClean="0">
                <a:effectLst/>
              </a:rPr>
              <a:t>				~ </a:t>
            </a:r>
            <a:r>
              <a:rPr lang="en-US" sz="2400" dirty="0" smtClean="0">
                <a:effectLst/>
              </a:rPr>
              <a:t>Naviance by Hobsons  </a:t>
            </a:r>
            <a:endParaRPr lang="en-US" sz="2400" dirty="0" smtClean="0"/>
          </a:p>
        </p:txBody>
      </p:sp>
    </p:spTree>
    <p:extLst>
      <p:ext uri="{BB962C8B-B14F-4D97-AF65-F5344CB8AC3E}">
        <p14:creationId xmlns:p14="http://schemas.microsoft.com/office/powerpoint/2010/main" val="1945858841"/>
      </p:ext>
    </p:extLst>
  </p:cSld>
  <p:clrMapOvr>
    <a:masterClrMapping/>
  </p:clrMapOvr>
  <p:transition spd="med">
    <p:zoom dir="in"/>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772400" cy="990600"/>
          </a:xfrm>
        </p:spPr>
        <p:txBody>
          <a:bodyPr/>
          <a:lstStyle/>
          <a:p>
            <a:r>
              <a:rPr lang="en-US" dirty="0" smtClean="0"/>
              <a:t>Naviance</a:t>
            </a:r>
            <a:endParaRPr lang="en-US" dirty="0"/>
          </a:p>
        </p:txBody>
      </p:sp>
      <p:sp>
        <p:nvSpPr>
          <p:cNvPr id="3" name="Content Placeholder 2"/>
          <p:cNvSpPr>
            <a:spLocks noGrp="1"/>
          </p:cNvSpPr>
          <p:nvPr>
            <p:ph idx="1"/>
          </p:nvPr>
        </p:nvSpPr>
        <p:spPr>
          <a:xfrm>
            <a:off x="685800" y="1641475"/>
            <a:ext cx="7772400" cy="4835525"/>
          </a:xfrm>
        </p:spPr>
        <p:txBody>
          <a:bodyPr/>
          <a:lstStyle/>
          <a:p>
            <a:r>
              <a:rPr lang="en-US" dirty="0" smtClean="0"/>
              <a:t>Go to http://www.pgcps.org/</a:t>
            </a:r>
          </a:p>
          <a:p>
            <a:r>
              <a:rPr lang="en-US" dirty="0" smtClean="0"/>
              <a:t>Click on Options</a:t>
            </a:r>
          </a:p>
          <a:p>
            <a:r>
              <a:rPr lang="en-US" dirty="0" smtClean="0"/>
              <a:t>Click on Student Resources</a:t>
            </a:r>
          </a:p>
          <a:p>
            <a:r>
              <a:rPr lang="en-US" dirty="0" smtClean="0"/>
              <a:t>Click on “Login to CLEVER” </a:t>
            </a:r>
          </a:p>
          <a:p>
            <a:r>
              <a:rPr lang="en-US" dirty="0" smtClean="0"/>
              <a:t>Click on “Log in with Active Directory”</a:t>
            </a:r>
          </a:p>
          <a:p>
            <a:r>
              <a:rPr lang="en-US" dirty="0" smtClean="0"/>
              <a:t>Enter school username &amp; password </a:t>
            </a:r>
          </a:p>
          <a:p>
            <a:r>
              <a:rPr lang="en-US" dirty="0" smtClean="0"/>
              <a:t>To launch </a:t>
            </a:r>
            <a:r>
              <a:rPr lang="en-US" dirty="0" err="1" smtClean="0"/>
              <a:t>Naviance</a:t>
            </a:r>
            <a:r>
              <a:rPr lang="en-US" dirty="0" smtClean="0"/>
              <a:t>, click on the </a:t>
            </a:r>
            <a:r>
              <a:rPr lang="en-US" dirty="0" err="1" smtClean="0"/>
              <a:t>Naviance</a:t>
            </a:r>
            <a:r>
              <a:rPr lang="en-US" dirty="0" smtClean="0"/>
              <a:t> icon at the bottom of your Clever Account </a:t>
            </a:r>
            <a:endParaRPr lang="en-US" dirty="0"/>
          </a:p>
        </p:txBody>
      </p:sp>
    </p:spTree>
    <p:extLst>
      <p:ext uri="{BB962C8B-B14F-4D97-AF65-F5344CB8AC3E}">
        <p14:creationId xmlns:p14="http://schemas.microsoft.com/office/powerpoint/2010/main" val="3116227738"/>
      </p:ext>
    </p:extLst>
  </p:cSld>
  <p:clrMapOvr>
    <a:masterClrMapping/>
  </p:clrMapOvr>
  <p:transition spd="med">
    <p:zoom dir="in"/>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761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dir="in"/>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Freeform 5"/>
          <p:cNvSpPr>
            <a:spLocks/>
          </p:cNvSpPr>
          <p:nvPr/>
        </p:nvSpPr>
        <p:spPr bwMode="auto">
          <a:xfrm>
            <a:off x="3784600" y="2489200"/>
            <a:ext cx="1509713" cy="2347913"/>
          </a:xfrm>
          <a:custGeom>
            <a:avLst/>
            <a:gdLst>
              <a:gd name="T0" fmla="*/ 2147483647 w 951"/>
              <a:gd name="T1" fmla="*/ 2147483647 h 1479"/>
              <a:gd name="T2" fmla="*/ 2147483647 w 951"/>
              <a:gd name="T3" fmla="*/ 2147483647 h 1479"/>
              <a:gd name="T4" fmla="*/ 2147483647 w 951"/>
              <a:gd name="T5" fmla="*/ 2147483647 h 1479"/>
              <a:gd name="T6" fmla="*/ 2147483647 w 951"/>
              <a:gd name="T7" fmla="*/ 2147483647 h 1479"/>
              <a:gd name="T8" fmla="*/ 2147483647 w 951"/>
              <a:gd name="T9" fmla="*/ 2147483647 h 1479"/>
              <a:gd name="T10" fmla="*/ 2147483647 w 951"/>
              <a:gd name="T11" fmla="*/ 2147483647 h 1479"/>
              <a:gd name="T12" fmla="*/ 2147483647 w 951"/>
              <a:gd name="T13" fmla="*/ 2147483647 h 1479"/>
              <a:gd name="T14" fmla="*/ 2147483647 w 951"/>
              <a:gd name="T15" fmla="*/ 2147483647 h 1479"/>
              <a:gd name="T16" fmla="*/ 2147483647 w 951"/>
              <a:gd name="T17" fmla="*/ 2147483647 h 1479"/>
              <a:gd name="T18" fmla="*/ 2147483647 w 951"/>
              <a:gd name="T19" fmla="*/ 2147483647 h 1479"/>
              <a:gd name="T20" fmla="*/ 2147483647 w 951"/>
              <a:gd name="T21" fmla="*/ 2147483647 h 1479"/>
              <a:gd name="T22" fmla="*/ 2147483647 w 951"/>
              <a:gd name="T23" fmla="*/ 2147483647 h 1479"/>
              <a:gd name="T24" fmla="*/ 2147483647 w 951"/>
              <a:gd name="T25" fmla="*/ 2147483647 h 1479"/>
              <a:gd name="T26" fmla="*/ 2147483647 w 951"/>
              <a:gd name="T27" fmla="*/ 2147483647 h 1479"/>
              <a:gd name="T28" fmla="*/ 2147483647 w 951"/>
              <a:gd name="T29" fmla="*/ 2147483647 h 1479"/>
              <a:gd name="T30" fmla="*/ 2147483647 w 951"/>
              <a:gd name="T31" fmla="*/ 2147483647 h 1479"/>
              <a:gd name="T32" fmla="*/ 2147483647 w 951"/>
              <a:gd name="T33" fmla="*/ 2147483647 h 1479"/>
              <a:gd name="T34" fmla="*/ 2147483647 w 951"/>
              <a:gd name="T35" fmla="*/ 2147483647 h 1479"/>
              <a:gd name="T36" fmla="*/ 2147483647 w 951"/>
              <a:gd name="T37" fmla="*/ 0 h 1479"/>
              <a:gd name="T38" fmla="*/ 2147483647 w 951"/>
              <a:gd name="T39" fmla="*/ 2147483647 h 1479"/>
              <a:gd name="T40" fmla="*/ 2147483647 w 951"/>
              <a:gd name="T41" fmla="*/ 2147483647 h 1479"/>
              <a:gd name="T42" fmla="*/ 0 w 951"/>
              <a:gd name="T43" fmla="*/ 2147483647 h 1479"/>
              <a:gd name="T44" fmla="*/ 2147483647 w 951"/>
              <a:gd name="T45" fmla="*/ 2147483647 h 1479"/>
              <a:gd name="T46" fmla="*/ 2147483647 w 951"/>
              <a:gd name="T47" fmla="*/ 2147483647 h 1479"/>
              <a:gd name="T48" fmla="*/ 2147483647 w 951"/>
              <a:gd name="T49" fmla="*/ 2147483647 h 1479"/>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951"/>
              <a:gd name="T76" fmla="*/ 0 h 1479"/>
              <a:gd name="T77" fmla="*/ 951 w 951"/>
              <a:gd name="T78" fmla="*/ 1479 h 1479"/>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951" h="1479">
                <a:moveTo>
                  <a:pt x="325" y="399"/>
                </a:moveTo>
                <a:lnTo>
                  <a:pt x="420" y="300"/>
                </a:lnTo>
                <a:lnTo>
                  <a:pt x="589" y="362"/>
                </a:lnTo>
                <a:lnTo>
                  <a:pt x="574" y="529"/>
                </a:lnTo>
                <a:lnTo>
                  <a:pt x="370" y="659"/>
                </a:lnTo>
                <a:lnTo>
                  <a:pt x="332" y="1025"/>
                </a:lnTo>
                <a:lnTo>
                  <a:pt x="370" y="1140"/>
                </a:lnTo>
                <a:lnTo>
                  <a:pt x="302" y="1267"/>
                </a:lnTo>
                <a:lnTo>
                  <a:pt x="317" y="1397"/>
                </a:lnTo>
                <a:lnTo>
                  <a:pt x="462" y="1479"/>
                </a:lnTo>
                <a:lnTo>
                  <a:pt x="649" y="1419"/>
                </a:lnTo>
                <a:lnTo>
                  <a:pt x="709" y="1267"/>
                </a:lnTo>
                <a:lnTo>
                  <a:pt x="634" y="1122"/>
                </a:lnTo>
                <a:lnTo>
                  <a:pt x="717" y="1040"/>
                </a:lnTo>
                <a:lnTo>
                  <a:pt x="717" y="838"/>
                </a:lnTo>
                <a:lnTo>
                  <a:pt x="929" y="666"/>
                </a:lnTo>
                <a:lnTo>
                  <a:pt x="951" y="407"/>
                </a:lnTo>
                <a:lnTo>
                  <a:pt x="814" y="128"/>
                </a:lnTo>
                <a:lnTo>
                  <a:pt x="544" y="0"/>
                </a:lnTo>
                <a:lnTo>
                  <a:pt x="242" y="83"/>
                </a:lnTo>
                <a:lnTo>
                  <a:pt x="68" y="250"/>
                </a:lnTo>
                <a:lnTo>
                  <a:pt x="0" y="507"/>
                </a:lnTo>
                <a:lnTo>
                  <a:pt x="8" y="659"/>
                </a:lnTo>
                <a:lnTo>
                  <a:pt x="317" y="641"/>
                </a:lnTo>
                <a:lnTo>
                  <a:pt x="325" y="399"/>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9699" name="Freeform 6"/>
          <p:cNvSpPr>
            <a:spLocks/>
          </p:cNvSpPr>
          <p:nvPr/>
        </p:nvSpPr>
        <p:spPr bwMode="auto">
          <a:xfrm>
            <a:off x="3871913" y="2584450"/>
            <a:ext cx="1339850" cy="1639888"/>
          </a:xfrm>
          <a:custGeom>
            <a:avLst/>
            <a:gdLst>
              <a:gd name="T0" fmla="*/ 0 w 844"/>
              <a:gd name="T1" fmla="*/ 2147483647 h 1033"/>
              <a:gd name="T2" fmla="*/ 2147483647 w 844"/>
              <a:gd name="T3" fmla="*/ 2147483647 h 1033"/>
              <a:gd name="T4" fmla="*/ 2147483647 w 844"/>
              <a:gd name="T5" fmla="*/ 2147483647 h 1033"/>
              <a:gd name="T6" fmla="*/ 2147483647 w 844"/>
              <a:gd name="T7" fmla="*/ 2147483647 h 1033"/>
              <a:gd name="T8" fmla="*/ 2147483647 w 844"/>
              <a:gd name="T9" fmla="*/ 2147483647 h 1033"/>
              <a:gd name="T10" fmla="*/ 2147483647 w 844"/>
              <a:gd name="T11" fmla="*/ 2147483647 h 1033"/>
              <a:gd name="T12" fmla="*/ 2147483647 w 844"/>
              <a:gd name="T13" fmla="*/ 2147483647 h 1033"/>
              <a:gd name="T14" fmla="*/ 2147483647 w 844"/>
              <a:gd name="T15" fmla="*/ 2147483647 h 1033"/>
              <a:gd name="T16" fmla="*/ 2147483647 w 844"/>
              <a:gd name="T17" fmla="*/ 2147483647 h 1033"/>
              <a:gd name="T18" fmla="*/ 2147483647 w 844"/>
              <a:gd name="T19" fmla="*/ 2147483647 h 1033"/>
              <a:gd name="T20" fmla="*/ 2147483647 w 844"/>
              <a:gd name="T21" fmla="*/ 2147483647 h 1033"/>
              <a:gd name="T22" fmla="*/ 2147483647 w 844"/>
              <a:gd name="T23" fmla="*/ 2147483647 h 1033"/>
              <a:gd name="T24" fmla="*/ 2147483647 w 844"/>
              <a:gd name="T25" fmla="*/ 2147483647 h 1033"/>
              <a:gd name="T26" fmla="*/ 2147483647 w 844"/>
              <a:gd name="T27" fmla="*/ 2147483647 h 1033"/>
              <a:gd name="T28" fmla="*/ 2147483647 w 844"/>
              <a:gd name="T29" fmla="*/ 2147483647 h 1033"/>
              <a:gd name="T30" fmla="*/ 2147483647 w 844"/>
              <a:gd name="T31" fmla="*/ 2147483647 h 1033"/>
              <a:gd name="T32" fmla="*/ 2147483647 w 844"/>
              <a:gd name="T33" fmla="*/ 2147483647 h 1033"/>
              <a:gd name="T34" fmla="*/ 2147483647 w 844"/>
              <a:gd name="T35" fmla="*/ 2147483647 h 1033"/>
              <a:gd name="T36" fmla="*/ 2147483647 w 844"/>
              <a:gd name="T37" fmla="*/ 2147483647 h 1033"/>
              <a:gd name="T38" fmla="*/ 2147483647 w 844"/>
              <a:gd name="T39" fmla="*/ 2147483647 h 1033"/>
              <a:gd name="T40" fmla="*/ 2147483647 w 844"/>
              <a:gd name="T41" fmla="*/ 0 h 1033"/>
              <a:gd name="T42" fmla="*/ 2147483647 w 844"/>
              <a:gd name="T43" fmla="*/ 2147483647 h 1033"/>
              <a:gd name="T44" fmla="*/ 2147483647 w 844"/>
              <a:gd name="T45" fmla="*/ 2147483647 h 1033"/>
              <a:gd name="T46" fmla="*/ 2147483647 w 844"/>
              <a:gd name="T47" fmla="*/ 2147483647 h 1033"/>
              <a:gd name="T48" fmla="*/ 0 w 844"/>
              <a:gd name="T49" fmla="*/ 2147483647 h 1033"/>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w 844"/>
              <a:gd name="T76" fmla="*/ 0 h 1033"/>
              <a:gd name="T77" fmla="*/ 844 w 844"/>
              <a:gd name="T78" fmla="*/ 1033 h 1033"/>
            </a:gdLst>
            <a:ahLst/>
            <a:cxnLst>
              <a:cxn ang="T50">
                <a:pos x="T0" y="T1"/>
              </a:cxn>
              <a:cxn ang="T51">
                <a:pos x="T2" y="T3"/>
              </a:cxn>
              <a:cxn ang="T52">
                <a:pos x="T4" y="T5"/>
              </a:cxn>
              <a:cxn ang="T53">
                <a:pos x="T6" y="T7"/>
              </a:cxn>
              <a:cxn ang="T54">
                <a:pos x="T8" y="T9"/>
              </a:cxn>
              <a:cxn ang="T55">
                <a:pos x="T10" y="T11"/>
              </a:cxn>
              <a:cxn ang="T56">
                <a:pos x="T12" y="T13"/>
              </a:cxn>
              <a:cxn ang="T57">
                <a:pos x="T14" y="T15"/>
              </a:cxn>
              <a:cxn ang="T58">
                <a:pos x="T16" y="T17"/>
              </a:cxn>
              <a:cxn ang="T59">
                <a:pos x="T18" y="T19"/>
              </a:cxn>
              <a:cxn ang="T60">
                <a:pos x="T20" y="T21"/>
              </a:cxn>
              <a:cxn ang="T61">
                <a:pos x="T22" y="T23"/>
              </a:cxn>
              <a:cxn ang="T62">
                <a:pos x="T24" y="T25"/>
              </a:cxn>
              <a:cxn ang="T63">
                <a:pos x="T26" y="T27"/>
              </a:cxn>
              <a:cxn ang="T64">
                <a:pos x="T28" y="T29"/>
              </a:cxn>
              <a:cxn ang="T65">
                <a:pos x="T30" y="T31"/>
              </a:cxn>
              <a:cxn ang="T66">
                <a:pos x="T32" y="T33"/>
              </a:cxn>
              <a:cxn ang="T67">
                <a:pos x="T34" y="T35"/>
              </a:cxn>
              <a:cxn ang="T68">
                <a:pos x="T36" y="T37"/>
              </a:cxn>
              <a:cxn ang="T69">
                <a:pos x="T38" y="T39"/>
              </a:cxn>
              <a:cxn ang="T70">
                <a:pos x="T40" y="T41"/>
              </a:cxn>
              <a:cxn ang="T71">
                <a:pos x="T42" y="T43"/>
              </a:cxn>
              <a:cxn ang="T72">
                <a:pos x="T44" y="T45"/>
              </a:cxn>
              <a:cxn ang="T73">
                <a:pos x="T46" y="T47"/>
              </a:cxn>
              <a:cxn ang="T74">
                <a:pos x="T48" y="T49"/>
              </a:cxn>
            </a:cxnLst>
            <a:rect l="T75" t="T76" r="T77" b="T78"/>
            <a:pathLst>
              <a:path w="844" h="1033">
                <a:moveTo>
                  <a:pt x="0" y="521"/>
                </a:moveTo>
                <a:lnTo>
                  <a:pt x="122" y="499"/>
                </a:lnTo>
                <a:lnTo>
                  <a:pt x="192" y="521"/>
                </a:lnTo>
                <a:lnTo>
                  <a:pt x="187" y="379"/>
                </a:lnTo>
                <a:lnTo>
                  <a:pt x="240" y="220"/>
                </a:lnTo>
                <a:lnTo>
                  <a:pt x="444" y="160"/>
                </a:lnTo>
                <a:lnTo>
                  <a:pt x="542" y="227"/>
                </a:lnTo>
                <a:lnTo>
                  <a:pt x="647" y="332"/>
                </a:lnTo>
                <a:lnTo>
                  <a:pt x="617" y="514"/>
                </a:lnTo>
                <a:lnTo>
                  <a:pt x="422" y="599"/>
                </a:lnTo>
                <a:lnTo>
                  <a:pt x="370" y="726"/>
                </a:lnTo>
                <a:lnTo>
                  <a:pt x="385" y="856"/>
                </a:lnTo>
                <a:lnTo>
                  <a:pt x="360" y="1033"/>
                </a:lnTo>
                <a:lnTo>
                  <a:pt x="554" y="1033"/>
                </a:lnTo>
                <a:lnTo>
                  <a:pt x="579" y="900"/>
                </a:lnTo>
                <a:lnTo>
                  <a:pt x="564" y="748"/>
                </a:lnTo>
                <a:lnTo>
                  <a:pt x="684" y="666"/>
                </a:lnTo>
                <a:lnTo>
                  <a:pt x="774" y="621"/>
                </a:lnTo>
                <a:lnTo>
                  <a:pt x="844" y="424"/>
                </a:lnTo>
                <a:lnTo>
                  <a:pt x="782" y="212"/>
                </a:lnTo>
                <a:lnTo>
                  <a:pt x="572" y="0"/>
                </a:lnTo>
                <a:lnTo>
                  <a:pt x="315" y="18"/>
                </a:lnTo>
                <a:lnTo>
                  <a:pt x="110" y="145"/>
                </a:lnTo>
                <a:lnTo>
                  <a:pt x="20" y="304"/>
                </a:lnTo>
                <a:lnTo>
                  <a:pt x="0" y="521"/>
                </a:lnTo>
                <a:close/>
              </a:path>
            </a:pathLst>
          </a:custGeom>
          <a:solidFill>
            <a:srgbClr val="00B2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9700" name="Freeform 7"/>
          <p:cNvSpPr>
            <a:spLocks/>
          </p:cNvSpPr>
          <p:nvPr/>
        </p:nvSpPr>
        <p:spPr bwMode="auto">
          <a:xfrm>
            <a:off x="4359275" y="4346575"/>
            <a:ext cx="431800" cy="371475"/>
          </a:xfrm>
          <a:custGeom>
            <a:avLst/>
            <a:gdLst>
              <a:gd name="T0" fmla="*/ 2147483647 w 272"/>
              <a:gd name="T1" fmla="*/ 0 h 234"/>
              <a:gd name="T2" fmla="*/ 2147483647 w 272"/>
              <a:gd name="T3" fmla="*/ 2147483647 h 234"/>
              <a:gd name="T4" fmla="*/ 0 w 272"/>
              <a:gd name="T5" fmla="*/ 2147483647 h 234"/>
              <a:gd name="T6" fmla="*/ 2147483647 w 272"/>
              <a:gd name="T7" fmla="*/ 2147483647 h 234"/>
              <a:gd name="T8" fmla="*/ 2147483647 w 272"/>
              <a:gd name="T9" fmla="*/ 2147483647 h 234"/>
              <a:gd name="T10" fmla="*/ 2147483647 w 272"/>
              <a:gd name="T11" fmla="*/ 2147483647 h 234"/>
              <a:gd name="T12" fmla="*/ 2147483647 w 272"/>
              <a:gd name="T13" fmla="*/ 2147483647 h 234"/>
              <a:gd name="T14" fmla="*/ 2147483647 w 272"/>
              <a:gd name="T15" fmla="*/ 0 h 234"/>
              <a:gd name="T16" fmla="*/ 0 60000 65536"/>
              <a:gd name="T17" fmla="*/ 0 60000 65536"/>
              <a:gd name="T18" fmla="*/ 0 60000 65536"/>
              <a:gd name="T19" fmla="*/ 0 60000 65536"/>
              <a:gd name="T20" fmla="*/ 0 60000 65536"/>
              <a:gd name="T21" fmla="*/ 0 60000 65536"/>
              <a:gd name="T22" fmla="*/ 0 60000 65536"/>
              <a:gd name="T23" fmla="*/ 0 60000 65536"/>
              <a:gd name="T24" fmla="*/ 0 w 272"/>
              <a:gd name="T25" fmla="*/ 0 h 234"/>
              <a:gd name="T26" fmla="*/ 272 w 272"/>
              <a:gd name="T27" fmla="*/ 234 h 234"/>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72" h="234">
                <a:moveTo>
                  <a:pt x="98" y="0"/>
                </a:moveTo>
                <a:lnTo>
                  <a:pt x="20" y="42"/>
                </a:lnTo>
                <a:lnTo>
                  <a:pt x="0" y="157"/>
                </a:lnTo>
                <a:lnTo>
                  <a:pt x="60" y="234"/>
                </a:lnTo>
                <a:lnTo>
                  <a:pt x="212" y="234"/>
                </a:lnTo>
                <a:lnTo>
                  <a:pt x="272" y="142"/>
                </a:lnTo>
                <a:lnTo>
                  <a:pt x="220" y="30"/>
                </a:lnTo>
                <a:lnTo>
                  <a:pt x="98" y="0"/>
                </a:lnTo>
                <a:close/>
              </a:path>
            </a:pathLst>
          </a:custGeom>
          <a:solidFill>
            <a:srgbClr val="00B2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9701" name="Freeform 8"/>
          <p:cNvSpPr>
            <a:spLocks/>
          </p:cNvSpPr>
          <p:nvPr/>
        </p:nvSpPr>
        <p:spPr bwMode="auto">
          <a:xfrm>
            <a:off x="2667000" y="1828800"/>
            <a:ext cx="3733800" cy="3657600"/>
          </a:xfrm>
          <a:custGeom>
            <a:avLst/>
            <a:gdLst>
              <a:gd name="T0" fmla="*/ 2147483647 w 2352"/>
              <a:gd name="T1" fmla="*/ 0 h 2304"/>
              <a:gd name="T2" fmla="*/ 2147483647 w 2352"/>
              <a:gd name="T3" fmla="*/ 2147483647 h 2304"/>
              <a:gd name="T4" fmla="*/ 2147483647 w 2352"/>
              <a:gd name="T5" fmla="*/ 2147483647 h 2304"/>
              <a:gd name="T6" fmla="*/ 2147483647 w 2352"/>
              <a:gd name="T7" fmla="*/ 2147483647 h 2304"/>
              <a:gd name="T8" fmla="*/ 2147483647 w 2352"/>
              <a:gd name="T9" fmla="*/ 2147483647 h 2304"/>
              <a:gd name="T10" fmla="*/ 2147483647 w 2352"/>
              <a:gd name="T11" fmla="*/ 2147483647 h 2304"/>
              <a:gd name="T12" fmla="*/ 0 w 2352"/>
              <a:gd name="T13" fmla="*/ 2147483647 h 2304"/>
              <a:gd name="T14" fmla="*/ 2147483647 w 2352"/>
              <a:gd name="T15" fmla="*/ 2147483647 h 2304"/>
              <a:gd name="T16" fmla="*/ 2147483647 w 2352"/>
              <a:gd name="T17" fmla="*/ 2147483647 h 2304"/>
              <a:gd name="T18" fmla="*/ 2147483647 w 2352"/>
              <a:gd name="T19" fmla="*/ 2147483647 h 2304"/>
              <a:gd name="T20" fmla="*/ 2147483647 w 2352"/>
              <a:gd name="T21" fmla="*/ 2147483647 h 2304"/>
              <a:gd name="T22" fmla="*/ 2147483647 w 2352"/>
              <a:gd name="T23" fmla="*/ 2147483647 h 2304"/>
              <a:gd name="T24" fmla="*/ 2147483647 w 2352"/>
              <a:gd name="T25" fmla="*/ 2147483647 h 2304"/>
              <a:gd name="T26" fmla="*/ 2147483647 w 2352"/>
              <a:gd name="T27" fmla="*/ 2147483647 h 2304"/>
              <a:gd name="T28" fmla="*/ 2147483647 w 2352"/>
              <a:gd name="T29" fmla="*/ 2147483647 h 2304"/>
              <a:gd name="T30" fmla="*/ 2147483647 w 2352"/>
              <a:gd name="T31" fmla="*/ 2147483647 h 2304"/>
              <a:gd name="T32" fmla="*/ 2147483647 w 2352"/>
              <a:gd name="T33" fmla="*/ 2147483647 h 2304"/>
              <a:gd name="T34" fmla="*/ 2147483647 w 2352"/>
              <a:gd name="T35" fmla="*/ 2147483647 h 2304"/>
              <a:gd name="T36" fmla="*/ 2147483647 w 2352"/>
              <a:gd name="T37" fmla="*/ 2147483647 h 2304"/>
              <a:gd name="T38" fmla="*/ 2147483647 w 2352"/>
              <a:gd name="T39" fmla="*/ 2147483647 h 2304"/>
              <a:gd name="T40" fmla="*/ 2147483647 w 2352"/>
              <a:gd name="T41" fmla="*/ 2147483647 h 2304"/>
              <a:gd name="T42" fmla="*/ 2147483647 w 2352"/>
              <a:gd name="T43" fmla="*/ 2147483647 h 2304"/>
              <a:gd name="T44" fmla="*/ 2147483647 w 2352"/>
              <a:gd name="T45" fmla="*/ 2147483647 h 2304"/>
              <a:gd name="T46" fmla="*/ 2147483647 w 2352"/>
              <a:gd name="T47" fmla="*/ 2147483647 h 2304"/>
              <a:gd name="T48" fmla="*/ 2147483647 w 2352"/>
              <a:gd name="T49" fmla="*/ 2147483647 h 2304"/>
              <a:gd name="T50" fmla="*/ 2147483647 w 2352"/>
              <a:gd name="T51" fmla="*/ 2147483647 h 2304"/>
              <a:gd name="T52" fmla="*/ 2147483647 w 2352"/>
              <a:gd name="T53" fmla="*/ 2147483647 h 2304"/>
              <a:gd name="T54" fmla="*/ 2147483647 w 2352"/>
              <a:gd name="T55" fmla="*/ 2147483647 h 2304"/>
              <a:gd name="T56" fmla="*/ 2147483647 w 2352"/>
              <a:gd name="T57" fmla="*/ 2147483647 h 2304"/>
              <a:gd name="T58" fmla="*/ 2147483647 w 2352"/>
              <a:gd name="T59" fmla="*/ 2147483647 h 2304"/>
              <a:gd name="T60" fmla="*/ 2147483647 w 2352"/>
              <a:gd name="T61" fmla="*/ 2147483647 h 2304"/>
              <a:gd name="T62" fmla="*/ 2147483647 w 2352"/>
              <a:gd name="T63" fmla="*/ 2147483647 h 2304"/>
              <a:gd name="T64" fmla="*/ 2147483647 w 2352"/>
              <a:gd name="T65" fmla="*/ 2147483647 h 2304"/>
              <a:gd name="T66" fmla="*/ 2147483647 w 2352"/>
              <a:gd name="T67" fmla="*/ 2147483647 h 2304"/>
              <a:gd name="T68" fmla="*/ 2147483647 w 2352"/>
              <a:gd name="T69" fmla="*/ 2147483647 h 2304"/>
              <a:gd name="T70" fmla="*/ 2147483647 w 2352"/>
              <a:gd name="T71" fmla="*/ 2147483647 h 2304"/>
              <a:gd name="T72" fmla="*/ 2147483647 w 2352"/>
              <a:gd name="T73" fmla="*/ 2147483647 h 2304"/>
              <a:gd name="T74" fmla="*/ 2147483647 w 2352"/>
              <a:gd name="T75" fmla="*/ 2147483647 h 2304"/>
              <a:gd name="T76" fmla="*/ 2147483647 w 2352"/>
              <a:gd name="T77" fmla="*/ 2147483647 h 2304"/>
              <a:gd name="T78" fmla="*/ 2147483647 w 2352"/>
              <a:gd name="T79" fmla="*/ 2147483647 h 2304"/>
              <a:gd name="T80" fmla="*/ 2147483647 w 2352"/>
              <a:gd name="T81" fmla="*/ 2147483647 h 2304"/>
              <a:gd name="T82" fmla="*/ 2147483647 w 2352"/>
              <a:gd name="T83" fmla="*/ 0 h 2304"/>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w 2352"/>
              <a:gd name="T127" fmla="*/ 0 h 2304"/>
              <a:gd name="T128" fmla="*/ 2352 w 2352"/>
              <a:gd name="T129" fmla="*/ 2304 h 2304"/>
            </a:gdLst>
            <a:ahLst/>
            <a:cxnLst>
              <a:cxn ang="T84">
                <a:pos x="T0" y="T1"/>
              </a:cxn>
              <a:cxn ang="T85">
                <a:pos x="T2" y="T3"/>
              </a:cxn>
              <a:cxn ang="T86">
                <a:pos x="T4" y="T5"/>
              </a:cxn>
              <a:cxn ang="T87">
                <a:pos x="T6" y="T7"/>
              </a:cxn>
              <a:cxn ang="T88">
                <a:pos x="T8" y="T9"/>
              </a:cxn>
              <a:cxn ang="T89">
                <a:pos x="T10" y="T11"/>
              </a:cxn>
              <a:cxn ang="T90">
                <a:pos x="T12" y="T13"/>
              </a:cxn>
              <a:cxn ang="T91">
                <a:pos x="T14" y="T15"/>
              </a:cxn>
              <a:cxn ang="T92">
                <a:pos x="T16" y="T17"/>
              </a:cxn>
              <a:cxn ang="T93">
                <a:pos x="T18" y="T19"/>
              </a:cxn>
              <a:cxn ang="T94">
                <a:pos x="T20" y="T21"/>
              </a:cxn>
              <a:cxn ang="T95">
                <a:pos x="T22" y="T23"/>
              </a:cxn>
              <a:cxn ang="T96">
                <a:pos x="T24" y="T25"/>
              </a:cxn>
              <a:cxn ang="T97">
                <a:pos x="T26" y="T27"/>
              </a:cxn>
              <a:cxn ang="T98">
                <a:pos x="T28" y="T29"/>
              </a:cxn>
              <a:cxn ang="T99">
                <a:pos x="T30" y="T31"/>
              </a:cxn>
              <a:cxn ang="T100">
                <a:pos x="T32" y="T33"/>
              </a:cxn>
              <a:cxn ang="T101">
                <a:pos x="T34" y="T35"/>
              </a:cxn>
              <a:cxn ang="T102">
                <a:pos x="T36" y="T37"/>
              </a:cxn>
              <a:cxn ang="T103">
                <a:pos x="T38" y="T39"/>
              </a:cxn>
              <a:cxn ang="T104">
                <a:pos x="T40" y="T41"/>
              </a:cxn>
              <a:cxn ang="T105">
                <a:pos x="T42" y="T43"/>
              </a:cxn>
              <a:cxn ang="T106">
                <a:pos x="T44" y="T45"/>
              </a:cxn>
              <a:cxn ang="T107">
                <a:pos x="T46" y="T47"/>
              </a:cxn>
              <a:cxn ang="T108">
                <a:pos x="T48" y="T49"/>
              </a:cxn>
              <a:cxn ang="T109">
                <a:pos x="T50" y="T51"/>
              </a:cxn>
              <a:cxn ang="T110">
                <a:pos x="T52" y="T53"/>
              </a:cxn>
              <a:cxn ang="T111">
                <a:pos x="T54" y="T55"/>
              </a:cxn>
              <a:cxn ang="T112">
                <a:pos x="T56" y="T57"/>
              </a:cxn>
              <a:cxn ang="T113">
                <a:pos x="T58" y="T59"/>
              </a:cxn>
              <a:cxn ang="T114">
                <a:pos x="T60" y="T61"/>
              </a:cxn>
              <a:cxn ang="T115">
                <a:pos x="T62" y="T63"/>
              </a:cxn>
              <a:cxn ang="T116">
                <a:pos x="T64" y="T65"/>
              </a:cxn>
              <a:cxn ang="T117">
                <a:pos x="T66" y="T67"/>
              </a:cxn>
              <a:cxn ang="T118">
                <a:pos x="T68" y="T69"/>
              </a:cxn>
              <a:cxn ang="T119">
                <a:pos x="T70" y="T71"/>
              </a:cxn>
              <a:cxn ang="T120">
                <a:pos x="T72" y="T73"/>
              </a:cxn>
              <a:cxn ang="T121">
                <a:pos x="T74" y="T75"/>
              </a:cxn>
              <a:cxn ang="T122">
                <a:pos x="T76" y="T77"/>
              </a:cxn>
              <a:cxn ang="T123">
                <a:pos x="T78" y="T79"/>
              </a:cxn>
              <a:cxn ang="T124">
                <a:pos x="T80" y="T81"/>
              </a:cxn>
              <a:cxn ang="T125">
                <a:pos x="T82" y="T83"/>
              </a:cxn>
            </a:cxnLst>
            <a:rect l="T126" t="T127" r="T128" b="T129"/>
            <a:pathLst>
              <a:path w="2352" h="2304">
                <a:moveTo>
                  <a:pt x="1466" y="0"/>
                </a:moveTo>
                <a:lnTo>
                  <a:pt x="999" y="7"/>
                </a:lnTo>
                <a:lnTo>
                  <a:pt x="644" y="122"/>
                </a:lnTo>
                <a:lnTo>
                  <a:pt x="280" y="357"/>
                </a:lnTo>
                <a:lnTo>
                  <a:pt x="112" y="696"/>
                </a:lnTo>
                <a:lnTo>
                  <a:pt x="37" y="1042"/>
                </a:lnTo>
                <a:lnTo>
                  <a:pt x="0" y="1391"/>
                </a:lnTo>
                <a:lnTo>
                  <a:pt x="167" y="1646"/>
                </a:lnTo>
                <a:lnTo>
                  <a:pt x="372" y="1985"/>
                </a:lnTo>
                <a:lnTo>
                  <a:pt x="849" y="2257"/>
                </a:lnTo>
                <a:lnTo>
                  <a:pt x="1306" y="2304"/>
                </a:lnTo>
                <a:lnTo>
                  <a:pt x="1625" y="2212"/>
                </a:lnTo>
                <a:lnTo>
                  <a:pt x="1823" y="2100"/>
                </a:lnTo>
                <a:lnTo>
                  <a:pt x="2032" y="2022"/>
                </a:lnTo>
                <a:lnTo>
                  <a:pt x="2110" y="1835"/>
                </a:lnTo>
                <a:lnTo>
                  <a:pt x="2292" y="1538"/>
                </a:lnTo>
                <a:lnTo>
                  <a:pt x="2352" y="1187"/>
                </a:lnTo>
                <a:lnTo>
                  <a:pt x="2300" y="785"/>
                </a:lnTo>
                <a:lnTo>
                  <a:pt x="2155" y="386"/>
                </a:lnTo>
                <a:lnTo>
                  <a:pt x="1958" y="234"/>
                </a:lnTo>
                <a:lnTo>
                  <a:pt x="1715" y="37"/>
                </a:lnTo>
                <a:lnTo>
                  <a:pt x="1588" y="357"/>
                </a:lnTo>
                <a:lnTo>
                  <a:pt x="1895" y="581"/>
                </a:lnTo>
                <a:lnTo>
                  <a:pt x="2015" y="770"/>
                </a:lnTo>
                <a:lnTo>
                  <a:pt x="2087" y="1032"/>
                </a:lnTo>
                <a:lnTo>
                  <a:pt x="2002" y="1456"/>
                </a:lnTo>
                <a:lnTo>
                  <a:pt x="1823" y="1765"/>
                </a:lnTo>
                <a:lnTo>
                  <a:pt x="1640" y="1865"/>
                </a:lnTo>
                <a:lnTo>
                  <a:pt x="1436" y="1962"/>
                </a:lnTo>
                <a:lnTo>
                  <a:pt x="1106" y="2000"/>
                </a:lnTo>
                <a:lnTo>
                  <a:pt x="742" y="1925"/>
                </a:lnTo>
                <a:lnTo>
                  <a:pt x="454" y="1608"/>
                </a:lnTo>
                <a:lnTo>
                  <a:pt x="325" y="1396"/>
                </a:lnTo>
                <a:lnTo>
                  <a:pt x="317" y="1065"/>
                </a:lnTo>
                <a:lnTo>
                  <a:pt x="387" y="785"/>
                </a:lnTo>
                <a:lnTo>
                  <a:pt x="574" y="551"/>
                </a:lnTo>
                <a:lnTo>
                  <a:pt x="679" y="401"/>
                </a:lnTo>
                <a:lnTo>
                  <a:pt x="931" y="339"/>
                </a:lnTo>
                <a:lnTo>
                  <a:pt x="1201" y="242"/>
                </a:lnTo>
                <a:lnTo>
                  <a:pt x="1588" y="357"/>
                </a:lnTo>
                <a:lnTo>
                  <a:pt x="1715" y="37"/>
                </a:lnTo>
                <a:lnTo>
                  <a:pt x="1466" y="0"/>
                </a:lnTo>
                <a:close/>
              </a:path>
            </a:pathLst>
          </a:custGeom>
          <a:solidFill>
            <a:srgbClr val="0000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
        <p:nvSpPr>
          <p:cNvPr id="29702" name="Freeform 9"/>
          <p:cNvSpPr>
            <a:spLocks/>
          </p:cNvSpPr>
          <p:nvPr/>
        </p:nvSpPr>
        <p:spPr bwMode="auto">
          <a:xfrm>
            <a:off x="2773363" y="1887538"/>
            <a:ext cx="3536950" cy="3511550"/>
          </a:xfrm>
          <a:custGeom>
            <a:avLst/>
            <a:gdLst>
              <a:gd name="T0" fmla="*/ 2147483647 w 2228"/>
              <a:gd name="T1" fmla="*/ 2147483647 h 2212"/>
              <a:gd name="T2" fmla="*/ 2147483647 w 2228"/>
              <a:gd name="T3" fmla="*/ 2147483647 h 2212"/>
              <a:gd name="T4" fmla="*/ 2147483647 w 2228"/>
              <a:gd name="T5" fmla="*/ 2147483647 h 2212"/>
              <a:gd name="T6" fmla="*/ 2147483647 w 2228"/>
              <a:gd name="T7" fmla="*/ 2147483647 h 2212"/>
              <a:gd name="T8" fmla="*/ 2147483647 w 2228"/>
              <a:gd name="T9" fmla="*/ 2147483647 h 2212"/>
              <a:gd name="T10" fmla="*/ 2147483647 w 2228"/>
              <a:gd name="T11" fmla="*/ 2147483647 h 2212"/>
              <a:gd name="T12" fmla="*/ 2147483647 w 2228"/>
              <a:gd name="T13" fmla="*/ 2147483647 h 2212"/>
              <a:gd name="T14" fmla="*/ 2147483647 w 2228"/>
              <a:gd name="T15" fmla="*/ 2147483647 h 2212"/>
              <a:gd name="T16" fmla="*/ 2147483647 w 2228"/>
              <a:gd name="T17" fmla="*/ 2147483647 h 2212"/>
              <a:gd name="T18" fmla="*/ 2147483647 w 2228"/>
              <a:gd name="T19" fmla="*/ 2147483647 h 2212"/>
              <a:gd name="T20" fmla="*/ 2147483647 w 2228"/>
              <a:gd name="T21" fmla="*/ 2147483647 h 2212"/>
              <a:gd name="T22" fmla="*/ 2147483647 w 2228"/>
              <a:gd name="T23" fmla="*/ 2147483647 h 2212"/>
              <a:gd name="T24" fmla="*/ 2147483647 w 2228"/>
              <a:gd name="T25" fmla="*/ 2147483647 h 2212"/>
              <a:gd name="T26" fmla="*/ 2147483647 w 2228"/>
              <a:gd name="T27" fmla="*/ 2147483647 h 2212"/>
              <a:gd name="T28" fmla="*/ 2147483647 w 2228"/>
              <a:gd name="T29" fmla="*/ 2147483647 h 2212"/>
              <a:gd name="T30" fmla="*/ 2147483647 w 2228"/>
              <a:gd name="T31" fmla="*/ 2147483647 h 2212"/>
              <a:gd name="T32" fmla="*/ 2147483647 w 2228"/>
              <a:gd name="T33" fmla="*/ 2147483647 h 2212"/>
              <a:gd name="T34" fmla="*/ 2147483647 w 2228"/>
              <a:gd name="T35" fmla="*/ 2147483647 h 2212"/>
              <a:gd name="T36" fmla="*/ 2147483647 w 2228"/>
              <a:gd name="T37" fmla="*/ 0 h 2212"/>
              <a:gd name="T38" fmla="*/ 2147483647 w 2228"/>
              <a:gd name="T39" fmla="*/ 2147483647 h 2212"/>
              <a:gd name="T40" fmla="*/ 2147483647 w 2228"/>
              <a:gd name="T41" fmla="*/ 2147483647 h 2212"/>
              <a:gd name="T42" fmla="*/ 2147483647 w 2228"/>
              <a:gd name="T43" fmla="*/ 2147483647 h 2212"/>
              <a:gd name="T44" fmla="*/ 2147483647 w 2228"/>
              <a:gd name="T45" fmla="*/ 2147483647 h 2212"/>
              <a:gd name="T46" fmla="*/ 2147483647 w 2228"/>
              <a:gd name="T47" fmla="*/ 2147483647 h 2212"/>
              <a:gd name="T48" fmla="*/ 2147483647 w 2228"/>
              <a:gd name="T49" fmla="*/ 2147483647 h 2212"/>
              <a:gd name="T50" fmla="*/ 2147483647 w 2228"/>
              <a:gd name="T51" fmla="*/ 2147483647 h 2212"/>
              <a:gd name="T52" fmla="*/ 2147483647 w 2228"/>
              <a:gd name="T53" fmla="*/ 2147483647 h 2212"/>
              <a:gd name="T54" fmla="*/ 2147483647 w 2228"/>
              <a:gd name="T55" fmla="*/ 2147483647 h 2212"/>
              <a:gd name="T56" fmla="*/ 2147483647 w 2228"/>
              <a:gd name="T57" fmla="*/ 2147483647 h 2212"/>
              <a:gd name="T58" fmla="*/ 2147483647 w 2228"/>
              <a:gd name="T59" fmla="*/ 2147483647 h 2212"/>
              <a:gd name="T60" fmla="*/ 2147483647 w 2228"/>
              <a:gd name="T61" fmla="*/ 2147483647 h 2212"/>
              <a:gd name="T62" fmla="*/ 0 w 2228"/>
              <a:gd name="T63" fmla="*/ 2147483647 h 2212"/>
              <a:gd name="T64" fmla="*/ 2147483647 w 2228"/>
              <a:gd name="T65" fmla="*/ 2147483647 h 2212"/>
              <a:gd name="T66" fmla="*/ 2147483647 w 2228"/>
              <a:gd name="T67" fmla="*/ 2147483647 h 2212"/>
              <a:gd name="T68" fmla="*/ 2147483647 w 2228"/>
              <a:gd name="T69" fmla="*/ 2147483647 h 2212"/>
              <a:gd name="T70" fmla="*/ 2147483647 w 2228"/>
              <a:gd name="T71" fmla="*/ 2147483647 h 2212"/>
              <a:gd name="T72" fmla="*/ 2147483647 w 2228"/>
              <a:gd name="T73" fmla="*/ 0 h 2212"/>
              <a:gd name="T74" fmla="*/ 2147483647 w 2228"/>
              <a:gd name="T75" fmla="*/ 2147483647 h 2212"/>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228"/>
              <a:gd name="T115" fmla="*/ 0 h 2212"/>
              <a:gd name="T116" fmla="*/ 2228 w 2228"/>
              <a:gd name="T117" fmla="*/ 2212 h 2212"/>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228" h="2212">
                <a:moveTo>
                  <a:pt x="1204" y="160"/>
                </a:moveTo>
                <a:lnTo>
                  <a:pt x="947" y="160"/>
                </a:lnTo>
                <a:lnTo>
                  <a:pt x="570" y="310"/>
                </a:lnTo>
                <a:lnTo>
                  <a:pt x="335" y="569"/>
                </a:lnTo>
                <a:lnTo>
                  <a:pt x="220" y="901"/>
                </a:lnTo>
                <a:lnTo>
                  <a:pt x="153" y="1172"/>
                </a:lnTo>
                <a:lnTo>
                  <a:pt x="305" y="1594"/>
                </a:lnTo>
                <a:lnTo>
                  <a:pt x="485" y="1743"/>
                </a:lnTo>
                <a:lnTo>
                  <a:pt x="607" y="1903"/>
                </a:lnTo>
                <a:lnTo>
                  <a:pt x="887" y="1995"/>
                </a:lnTo>
                <a:lnTo>
                  <a:pt x="1151" y="2055"/>
                </a:lnTo>
                <a:lnTo>
                  <a:pt x="1663" y="1881"/>
                </a:lnTo>
                <a:lnTo>
                  <a:pt x="1965" y="1579"/>
                </a:lnTo>
                <a:lnTo>
                  <a:pt x="2080" y="1165"/>
                </a:lnTo>
                <a:lnTo>
                  <a:pt x="2080" y="818"/>
                </a:lnTo>
                <a:lnTo>
                  <a:pt x="1935" y="584"/>
                </a:lnTo>
                <a:lnTo>
                  <a:pt x="1733" y="327"/>
                </a:lnTo>
                <a:lnTo>
                  <a:pt x="1204" y="160"/>
                </a:lnTo>
                <a:lnTo>
                  <a:pt x="1179" y="0"/>
                </a:lnTo>
                <a:lnTo>
                  <a:pt x="1419" y="38"/>
                </a:lnTo>
                <a:lnTo>
                  <a:pt x="1741" y="130"/>
                </a:lnTo>
                <a:lnTo>
                  <a:pt x="1905" y="322"/>
                </a:lnTo>
                <a:lnTo>
                  <a:pt x="2118" y="537"/>
                </a:lnTo>
                <a:lnTo>
                  <a:pt x="2228" y="1005"/>
                </a:lnTo>
                <a:lnTo>
                  <a:pt x="2208" y="1344"/>
                </a:lnTo>
                <a:lnTo>
                  <a:pt x="2065" y="1646"/>
                </a:lnTo>
                <a:lnTo>
                  <a:pt x="1861" y="1910"/>
                </a:lnTo>
                <a:lnTo>
                  <a:pt x="1414" y="2145"/>
                </a:lnTo>
                <a:lnTo>
                  <a:pt x="1059" y="2212"/>
                </a:lnTo>
                <a:lnTo>
                  <a:pt x="675" y="2120"/>
                </a:lnTo>
                <a:lnTo>
                  <a:pt x="258" y="1768"/>
                </a:lnTo>
                <a:lnTo>
                  <a:pt x="0" y="1180"/>
                </a:lnTo>
                <a:lnTo>
                  <a:pt x="100" y="811"/>
                </a:lnTo>
                <a:lnTo>
                  <a:pt x="168" y="477"/>
                </a:lnTo>
                <a:lnTo>
                  <a:pt x="430" y="242"/>
                </a:lnTo>
                <a:lnTo>
                  <a:pt x="722" y="75"/>
                </a:lnTo>
                <a:lnTo>
                  <a:pt x="1179" y="0"/>
                </a:lnTo>
                <a:lnTo>
                  <a:pt x="1204" y="160"/>
                </a:lnTo>
                <a:close/>
              </a:path>
            </a:pathLst>
          </a:custGeom>
          <a:solidFill>
            <a:srgbClr val="00B2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dirty="0"/>
          </a:p>
        </p:txBody>
      </p:sp>
    </p:spTree>
  </p:cSld>
  <p:clrMapOvr>
    <a:masterClrMapping/>
  </p:clrMapOvr>
  <p:transition spd="med">
    <p:zoom dir="in"/>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idx="4294967295"/>
          </p:nvPr>
        </p:nvSpPr>
        <p:spPr>
          <a:xfrm>
            <a:off x="1143000" y="292100"/>
            <a:ext cx="7086600" cy="1384300"/>
          </a:xfrm>
        </p:spPr>
        <p:txBody>
          <a:bodyPr/>
          <a:lstStyle/>
          <a:p>
            <a:pPr eaLnBrk="1" hangingPunct="1">
              <a:defRPr/>
            </a:pPr>
            <a:r>
              <a:rPr lang="en-US" dirty="0" smtClean="0">
                <a:solidFill>
                  <a:srgbClr val="FFFF00"/>
                </a:solidFill>
              </a:rPr>
              <a:t>Graduation Requirements </a:t>
            </a:r>
            <a:br>
              <a:rPr lang="en-US" dirty="0" smtClean="0">
                <a:solidFill>
                  <a:srgbClr val="FFFF00"/>
                </a:solidFill>
              </a:rPr>
            </a:br>
            <a:endParaRPr lang="en-US" dirty="0" smtClean="0">
              <a:solidFill>
                <a:srgbClr val="FFFF00"/>
              </a:solidFill>
            </a:endParaRPr>
          </a:p>
        </p:txBody>
      </p:sp>
      <p:graphicFrame>
        <p:nvGraphicFramePr>
          <p:cNvPr id="2" name="Table 1"/>
          <p:cNvGraphicFramePr>
            <a:graphicFrameLocks noGrp="1"/>
          </p:cNvGraphicFramePr>
          <p:nvPr>
            <p:extLst>
              <p:ext uri="{D42A27DB-BD31-4B8C-83A1-F6EECF244321}">
                <p14:modId xmlns:p14="http://schemas.microsoft.com/office/powerpoint/2010/main" val="3328325628"/>
              </p:ext>
            </p:extLst>
          </p:nvPr>
        </p:nvGraphicFramePr>
        <p:xfrm>
          <a:off x="304800" y="1219201"/>
          <a:ext cx="8382000" cy="5410198"/>
        </p:xfrm>
        <a:graphic>
          <a:graphicData uri="http://schemas.openxmlformats.org/drawingml/2006/table">
            <a:tbl>
              <a:tblPr firstRow="1" bandRow="1">
                <a:tableStyleId>{1FECB4D8-DB02-4DC6-A0A2-4F2EBAE1DC90}</a:tableStyleId>
              </a:tblPr>
              <a:tblGrid>
                <a:gridCol w="4191000"/>
                <a:gridCol w="4191000"/>
              </a:tblGrid>
              <a:tr h="479298">
                <a:tc>
                  <a:txBody>
                    <a:bodyPr/>
                    <a:lstStyle/>
                    <a:p>
                      <a:r>
                        <a:rPr lang="en-US" dirty="0" smtClean="0"/>
                        <a:t>COURSES</a:t>
                      </a:r>
                      <a:endParaRPr lang="en-US" dirty="0"/>
                    </a:p>
                  </a:txBody>
                  <a:tcPr/>
                </a:tc>
                <a:tc>
                  <a:txBody>
                    <a:bodyPr/>
                    <a:lstStyle/>
                    <a:p>
                      <a:r>
                        <a:rPr lang="en-US" dirty="0" smtClean="0"/>
                        <a:t>CREDITS</a:t>
                      </a:r>
                      <a:endParaRPr lang="en-US" dirty="0"/>
                    </a:p>
                  </a:txBody>
                  <a:tcPr/>
                </a:tc>
              </a:tr>
              <a:tr h="479298">
                <a:tc>
                  <a:txBody>
                    <a:bodyPr/>
                    <a:lstStyle/>
                    <a:p>
                      <a:r>
                        <a:rPr lang="en-US" dirty="0" smtClean="0"/>
                        <a:t>English</a:t>
                      </a:r>
                      <a:endParaRPr lang="en-US" dirty="0"/>
                    </a:p>
                  </a:txBody>
                  <a:tcPr/>
                </a:tc>
                <a:tc>
                  <a:txBody>
                    <a:bodyPr/>
                    <a:lstStyle/>
                    <a:p>
                      <a:r>
                        <a:rPr lang="en-US" dirty="0" smtClean="0"/>
                        <a:t>4</a:t>
                      </a:r>
                    </a:p>
                  </a:txBody>
                  <a:tcPr/>
                </a:tc>
              </a:tr>
              <a:tr h="479298">
                <a:tc>
                  <a:txBody>
                    <a:bodyPr/>
                    <a:lstStyle/>
                    <a:p>
                      <a:r>
                        <a:rPr lang="en-US" dirty="0" smtClean="0"/>
                        <a:t>Science</a:t>
                      </a:r>
                      <a:endParaRPr lang="en-US" dirty="0"/>
                    </a:p>
                  </a:txBody>
                  <a:tcPr/>
                </a:tc>
                <a:tc>
                  <a:txBody>
                    <a:bodyPr/>
                    <a:lstStyle/>
                    <a:p>
                      <a:r>
                        <a:rPr lang="en-US" dirty="0" smtClean="0"/>
                        <a:t>3 (Biology,</a:t>
                      </a:r>
                      <a:r>
                        <a:rPr lang="en-US" baseline="0" dirty="0" smtClean="0"/>
                        <a:t> 2 lab sciences)</a:t>
                      </a:r>
                      <a:endParaRPr lang="en-US" dirty="0"/>
                    </a:p>
                  </a:txBody>
                  <a:tcPr/>
                </a:tc>
              </a:tr>
              <a:tr h="433300">
                <a:tc>
                  <a:txBody>
                    <a:bodyPr/>
                    <a:lstStyle/>
                    <a:p>
                      <a:r>
                        <a:rPr lang="en-US" dirty="0" smtClean="0"/>
                        <a:t>Social Studies</a:t>
                      </a:r>
                      <a:endParaRPr lang="en-US" dirty="0"/>
                    </a:p>
                  </a:txBody>
                  <a:tcPr/>
                </a:tc>
                <a:tc>
                  <a:txBody>
                    <a:bodyPr/>
                    <a:lstStyle/>
                    <a:p>
                      <a:r>
                        <a:rPr lang="en-US" dirty="0" smtClean="0"/>
                        <a:t>3 (US</a:t>
                      </a:r>
                      <a:r>
                        <a:rPr lang="en-US" baseline="0" dirty="0" smtClean="0"/>
                        <a:t> History, LSN Gov’t, World History)</a:t>
                      </a:r>
                      <a:endParaRPr lang="en-US" dirty="0"/>
                    </a:p>
                  </a:txBody>
                  <a:tcPr/>
                </a:tc>
              </a:tr>
              <a:tr h="672365">
                <a:tc>
                  <a:txBody>
                    <a:bodyPr/>
                    <a:lstStyle/>
                    <a:p>
                      <a:r>
                        <a:rPr lang="en-US" dirty="0" smtClean="0"/>
                        <a:t>Math</a:t>
                      </a:r>
                      <a:endParaRPr lang="en-US" dirty="0"/>
                    </a:p>
                  </a:txBody>
                  <a:tcPr/>
                </a:tc>
                <a:tc>
                  <a:txBody>
                    <a:bodyPr/>
                    <a:lstStyle/>
                    <a:p>
                      <a:r>
                        <a:rPr lang="en-US" dirty="0" smtClean="0"/>
                        <a:t>3 (Algebra</a:t>
                      </a:r>
                      <a:r>
                        <a:rPr lang="en-US" baseline="0" dirty="0" smtClean="0"/>
                        <a:t> 1, Geometry, 1 additional math, + enrollment in math each year in H.S.)</a:t>
                      </a:r>
                      <a:endParaRPr lang="en-US" dirty="0"/>
                    </a:p>
                  </a:txBody>
                  <a:tcPr/>
                </a:tc>
              </a:tr>
              <a:tr h="470149">
                <a:tc>
                  <a:txBody>
                    <a:bodyPr/>
                    <a:lstStyle/>
                    <a:p>
                      <a:r>
                        <a:rPr lang="en-US" dirty="0" smtClean="0"/>
                        <a:t>Fine Art</a:t>
                      </a:r>
                      <a:endParaRPr lang="en-US" dirty="0"/>
                    </a:p>
                  </a:txBody>
                  <a:tcPr/>
                </a:tc>
                <a:tc>
                  <a:txBody>
                    <a:bodyPr/>
                    <a:lstStyle/>
                    <a:p>
                      <a:r>
                        <a:rPr lang="en-US" dirty="0" smtClean="0"/>
                        <a:t>1</a:t>
                      </a:r>
                      <a:endParaRPr lang="en-US" dirty="0"/>
                    </a:p>
                  </a:txBody>
                  <a:tcPr/>
                </a:tc>
              </a:tr>
              <a:tr h="479298">
                <a:tc>
                  <a:txBody>
                    <a:bodyPr/>
                    <a:lstStyle/>
                    <a:p>
                      <a:r>
                        <a:rPr lang="en-US" dirty="0" smtClean="0"/>
                        <a:t>Technology</a:t>
                      </a:r>
                      <a:r>
                        <a:rPr lang="en-US" baseline="0" dirty="0" smtClean="0"/>
                        <a:t> Education (FOT)</a:t>
                      </a:r>
                      <a:endParaRPr lang="en-US" dirty="0"/>
                    </a:p>
                  </a:txBody>
                  <a:tcPr/>
                </a:tc>
                <a:tc>
                  <a:txBody>
                    <a:bodyPr/>
                    <a:lstStyle/>
                    <a:p>
                      <a:r>
                        <a:rPr lang="en-US" dirty="0" smtClean="0"/>
                        <a:t>1</a:t>
                      </a:r>
                      <a:endParaRPr lang="en-US" dirty="0"/>
                    </a:p>
                  </a:txBody>
                  <a:tcPr/>
                </a:tc>
              </a:tr>
              <a:tr h="479298">
                <a:tc>
                  <a:txBody>
                    <a:bodyPr/>
                    <a:lstStyle/>
                    <a:p>
                      <a:r>
                        <a:rPr lang="en-US" dirty="0" smtClean="0"/>
                        <a:t>Health</a:t>
                      </a:r>
                      <a:endParaRPr lang="en-US" dirty="0"/>
                    </a:p>
                  </a:txBody>
                  <a:tcPr/>
                </a:tc>
                <a:tc>
                  <a:txBody>
                    <a:bodyPr/>
                    <a:lstStyle/>
                    <a:p>
                      <a:r>
                        <a:rPr lang="en-US" dirty="0" smtClean="0"/>
                        <a:t>½</a:t>
                      </a:r>
                      <a:r>
                        <a:rPr lang="en-US" baseline="0" dirty="0" smtClean="0"/>
                        <a:t> </a:t>
                      </a:r>
                      <a:r>
                        <a:rPr lang="en-US" dirty="0" smtClean="0"/>
                        <a:t> </a:t>
                      </a:r>
                      <a:endParaRPr lang="en-US" dirty="0"/>
                    </a:p>
                  </a:txBody>
                  <a:tcPr/>
                </a:tc>
              </a:tr>
              <a:tr h="479298">
                <a:tc>
                  <a:txBody>
                    <a:bodyPr/>
                    <a:lstStyle/>
                    <a:p>
                      <a:r>
                        <a:rPr lang="en-US" dirty="0" smtClean="0"/>
                        <a:t>Personal</a:t>
                      </a:r>
                      <a:r>
                        <a:rPr lang="en-US" baseline="0" dirty="0" smtClean="0"/>
                        <a:t> Fitness</a:t>
                      </a:r>
                      <a:endParaRPr lang="en-US" dirty="0"/>
                    </a:p>
                  </a:txBody>
                  <a:tcPr/>
                </a:tc>
                <a:tc>
                  <a:txBody>
                    <a:bodyPr/>
                    <a:lstStyle/>
                    <a:p>
                      <a:r>
                        <a:rPr lang="en-US" dirty="0" smtClean="0"/>
                        <a:t>½</a:t>
                      </a:r>
                      <a:r>
                        <a:rPr lang="en-US" baseline="0" dirty="0" smtClean="0"/>
                        <a:t> </a:t>
                      </a:r>
                      <a:endParaRPr lang="en-US" dirty="0"/>
                    </a:p>
                  </a:txBody>
                  <a:tcPr/>
                </a:tc>
              </a:tr>
              <a:tr h="479298">
                <a:tc>
                  <a:txBody>
                    <a:bodyPr/>
                    <a:lstStyle/>
                    <a:p>
                      <a:r>
                        <a:rPr lang="en-US" dirty="0" smtClean="0"/>
                        <a:t>Electives</a:t>
                      </a:r>
                      <a:endParaRPr lang="en-US" dirty="0"/>
                    </a:p>
                  </a:txBody>
                  <a:tcPr/>
                </a:tc>
                <a:tc>
                  <a:txBody>
                    <a:bodyPr/>
                    <a:lstStyle/>
                    <a:p>
                      <a:r>
                        <a:rPr lang="en-US" dirty="0" smtClean="0"/>
                        <a:t>2-3</a:t>
                      </a:r>
                      <a:endParaRPr lang="en-US" dirty="0"/>
                    </a:p>
                  </a:txBody>
                  <a:tcPr/>
                </a:tc>
              </a:tr>
              <a:tr h="479298">
                <a:tc>
                  <a:txBody>
                    <a:bodyPr/>
                    <a:lstStyle/>
                    <a:p>
                      <a:r>
                        <a:rPr lang="en-US" dirty="0" smtClean="0"/>
                        <a:t>Completer</a:t>
                      </a:r>
                      <a:endParaRPr lang="en-US" dirty="0"/>
                    </a:p>
                  </a:txBody>
                  <a:tcPr/>
                </a:tc>
                <a:tc>
                  <a:txBody>
                    <a:bodyPr/>
                    <a:lstStyle/>
                    <a:p>
                      <a:r>
                        <a:rPr lang="en-US" dirty="0" smtClean="0"/>
                        <a:t>2-8</a:t>
                      </a:r>
                      <a:endParaRPr lang="en-US" dirty="0"/>
                    </a:p>
                  </a:txBody>
                  <a:tcPr/>
                </a:tc>
              </a:tr>
            </a:tbl>
          </a:graphicData>
        </a:graphic>
      </p:graphicFrame>
    </p:spTree>
  </p:cSld>
  <p:clrMapOvr>
    <a:masterClrMapping/>
  </p:clrMapOvr>
  <p:transition spd="med">
    <p:zoom dir="in"/>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en-US" dirty="0" smtClean="0">
                <a:solidFill>
                  <a:srgbClr val="FFFF00"/>
                </a:solidFill>
              </a:rPr>
              <a:t>Completer Programs</a:t>
            </a:r>
          </a:p>
        </p:txBody>
      </p:sp>
      <p:sp>
        <p:nvSpPr>
          <p:cNvPr id="27651" name="Rectangle 3"/>
          <p:cNvSpPr>
            <a:spLocks noGrp="1" noChangeArrowheads="1"/>
          </p:cNvSpPr>
          <p:nvPr>
            <p:ph idx="1"/>
          </p:nvPr>
        </p:nvSpPr>
        <p:spPr>
          <a:xfrm>
            <a:off x="685800" y="1447800"/>
            <a:ext cx="7772400" cy="5410200"/>
          </a:xfrm>
        </p:spPr>
        <p:txBody>
          <a:bodyPr/>
          <a:lstStyle/>
          <a:p>
            <a:pPr eaLnBrk="1" hangingPunct="1">
              <a:lnSpc>
                <a:spcPct val="90000"/>
              </a:lnSpc>
              <a:buFont typeface="Wingdings" pitchFamily="2" charset="2"/>
              <a:buChar char="v"/>
              <a:defRPr/>
            </a:pPr>
            <a:r>
              <a:rPr lang="en-US" sz="2400" dirty="0" smtClean="0"/>
              <a:t>Foreign Language (2 credits)</a:t>
            </a:r>
            <a:endParaRPr lang="en-US" sz="2400" i="1" dirty="0" smtClean="0"/>
          </a:p>
          <a:p>
            <a:pPr eaLnBrk="1" hangingPunct="1">
              <a:lnSpc>
                <a:spcPct val="90000"/>
              </a:lnSpc>
              <a:buFont typeface="Wingdings" pitchFamily="2" charset="2"/>
              <a:buChar char="v"/>
              <a:defRPr/>
            </a:pPr>
            <a:r>
              <a:rPr lang="en-US" sz="2400" dirty="0" smtClean="0"/>
              <a:t>CCRD (4 credits)  (2-year Program)</a:t>
            </a:r>
          </a:p>
          <a:p>
            <a:pPr eaLnBrk="1" hangingPunct="1">
              <a:lnSpc>
                <a:spcPct val="90000"/>
              </a:lnSpc>
              <a:buFont typeface="Wingdings" pitchFamily="2" charset="2"/>
              <a:buNone/>
              <a:defRPr/>
            </a:pPr>
            <a:r>
              <a:rPr lang="en-US" sz="2400" dirty="0" smtClean="0"/>
              <a:t>	CCRD 1 &amp; 2</a:t>
            </a:r>
          </a:p>
          <a:p>
            <a:pPr eaLnBrk="1" hangingPunct="1">
              <a:lnSpc>
                <a:spcPct val="90000"/>
              </a:lnSpc>
              <a:buFont typeface="Wingdings" pitchFamily="2" charset="2"/>
              <a:buNone/>
              <a:defRPr/>
            </a:pPr>
            <a:r>
              <a:rPr lang="en-US" sz="2400" dirty="0" smtClean="0"/>
              <a:t>	CCRD Work Experience (2 credits</a:t>
            </a:r>
            <a:r>
              <a:rPr lang="en-US" sz="2400" dirty="0" smtClean="0"/>
              <a:t>)</a:t>
            </a:r>
          </a:p>
          <a:p>
            <a:pPr eaLnBrk="1" hangingPunct="1">
              <a:lnSpc>
                <a:spcPct val="90000"/>
              </a:lnSpc>
              <a:buFont typeface="Wingdings" pitchFamily="2" charset="2"/>
              <a:buChar char="v"/>
              <a:defRPr/>
            </a:pPr>
            <a:r>
              <a:rPr lang="en-US" sz="2400" dirty="0" smtClean="0"/>
              <a:t>Child Development (5-9 credits)</a:t>
            </a:r>
          </a:p>
          <a:p>
            <a:pPr eaLnBrk="1" hangingPunct="1">
              <a:lnSpc>
                <a:spcPct val="90000"/>
              </a:lnSpc>
              <a:buFont typeface="Wingdings" pitchFamily="2" charset="2"/>
              <a:buChar char="v"/>
              <a:defRPr/>
            </a:pPr>
            <a:r>
              <a:rPr lang="en-US" sz="2400" dirty="0" smtClean="0"/>
              <a:t>Teacher Academy (4 credits)</a:t>
            </a:r>
            <a:endParaRPr lang="en-US" sz="2400" dirty="0" smtClean="0"/>
          </a:p>
          <a:p>
            <a:pPr eaLnBrk="1" hangingPunct="1">
              <a:lnSpc>
                <a:spcPct val="90000"/>
              </a:lnSpc>
              <a:buFont typeface="Wingdings" pitchFamily="2" charset="2"/>
              <a:buChar char="v"/>
              <a:defRPr/>
            </a:pPr>
            <a:r>
              <a:rPr lang="en-US" sz="2400" dirty="0" smtClean="0"/>
              <a:t>Technical Academy* (4-8 credits)</a:t>
            </a:r>
          </a:p>
          <a:p>
            <a:pPr eaLnBrk="1" hangingPunct="1">
              <a:lnSpc>
                <a:spcPct val="90000"/>
              </a:lnSpc>
              <a:buFont typeface="Wingdings" pitchFamily="2" charset="2"/>
              <a:buNone/>
              <a:defRPr/>
            </a:pPr>
            <a:r>
              <a:rPr lang="en-US" sz="2400" dirty="0" smtClean="0"/>
              <a:t>	Automotive Technician			6 credits</a:t>
            </a:r>
          </a:p>
          <a:p>
            <a:pPr eaLnBrk="1" hangingPunct="1">
              <a:lnSpc>
                <a:spcPct val="90000"/>
              </a:lnSpc>
              <a:buFont typeface="Wingdings" pitchFamily="2" charset="2"/>
              <a:buNone/>
              <a:defRPr/>
            </a:pPr>
            <a:r>
              <a:rPr lang="en-US" sz="2400" dirty="0" smtClean="0"/>
              <a:t>	Cosmetology				8 credits</a:t>
            </a:r>
          </a:p>
          <a:p>
            <a:pPr eaLnBrk="1" hangingPunct="1">
              <a:lnSpc>
                <a:spcPct val="90000"/>
              </a:lnSpc>
              <a:buFont typeface="Wingdings" pitchFamily="2" charset="2"/>
              <a:buNone/>
              <a:defRPr/>
            </a:pPr>
            <a:r>
              <a:rPr lang="en-US" sz="2400" dirty="0" smtClean="0"/>
              <a:t>	Nursing Assistant 				4 credits </a:t>
            </a:r>
          </a:p>
          <a:p>
            <a:pPr eaLnBrk="1" hangingPunct="1">
              <a:lnSpc>
                <a:spcPct val="90000"/>
              </a:lnSpc>
              <a:buFont typeface="Wingdings" pitchFamily="2" charset="2"/>
              <a:buNone/>
              <a:defRPr/>
            </a:pPr>
            <a:r>
              <a:rPr lang="en-US" sz="2400" dirty="0" smtClean="0"/>
              <a:t>	Computer Networking			4 credits</a:t>
            </a:r>
          </a:p>
          <a:p>
            <a:pPr algn="ctr" eaLnBrk="1" hangingPunct="1">
              <a:lnSpc>
                <a:spcPct val="90000"/>
              </a:lnSpc>
              <a:buFont typeface="Wingdings" pitchFamily="2" charset="2"/>
              <a:buNone/>
              <a:defRPr/>
            </a:pPr>
            <a:endParaRPr lang="en-US" sz="2400" dirty="0" smtClean="0"/>
          </a:p>
          <a:p>
            <a:pPr algn="ctr" eaLnBrk="1" hangingPunct="1">
              <a:lnSpc>
                <a:spcPct val="90000"/>
              </a:lnSpc>
              <a:buFont typeface="Wingdings" pitchFamily="2" charset="2"/>
              <a:buNone/>
              <a:defRPr/>
            </a:pPr>
            <a:r>
              <a:rPr lang="en-US" sz="2400" dirty="0" smtClean="0"/>
              <a:t>* </a:t>
            </a:r>
            <a:r>
              <a:rPr lang="en-US" sz="2400" i="1" dirty="0" smtClean="0"/>
              <a:t>Requires Online Application</a:t>
            </a:r>
          </a:p>
          <a:p>
            <a:pPr eaLnBrk="1" hangingPunct="1">
              <a:lnSpc>
                <a:spcPct val="90000"/>
              </a:lnSpc>
              <a:buFont typeface="Wingdings" pitchFamily="2" charset="2"/>
              <a:buNone/>
              <a:defRPr/>
            </a:pPr>
            <a:endParaRPr lang="en-US" sz="2000" dirty="0" smtClean="0"/>
          </a:p>
          <a:p>
            <a:pPr eaLnBrk="1" hangingPunct="1">
              <a:lnSpc>
                <a:spcPct val="90000"/>
              </a:lnSpc>
              <a:buFont typeface="Wingdings" pitchFamily="2" charset="2"/>
              <a:buNone/>
              <a:defRPr/>
            </a:pPr>
            <a:endParaRPr lang="en-US" sz="2800" dirty="0" smtClean="0"/>
          </a:p>
          <a:p>
            <a:pPr eaLnBrk="1" hangingPunct="1">
              <a:lnSpc>
                <a:spcPct val="90000"/>
              </a:lnSpc>
              <a:buFont typeface="Wingdings" pitchFamily="2" charset="2"/>
              <a:buNone/>
              <a:defRPr/>
            </a:pPr>
            <a:endParaRPr lang="en-US" sz="2800" dirty="0" smtClean="0"/>
          </a:p>
        </p:txBody>
      </p:sp>
    </p:spTree>
  </p:cSld>
  <p:clrMapOvr>
    <a:masterClrMapping/>
  </p:clrMapOvr>
  <p:transition spd="med">
    <p:zoom dir="in"/>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defRPr/>
            </a:pPr>
            <a:r>
              <a:rPr lang="en-US" dirty="0" smtClean="0">
                <a:solidFill>
                  <a:srgbClr val="FFFF00"/>
                </a:solidFill>
              </a:rPr>
              <a:t>Graduation Requirements</a:t>
            </a:r>
          </a:p>
        </p:txBody>
      </p:sp>
      <p:sp>
        <p:nvSpPr>
          <p:cNvPr id="6147" name="Rectangle 3"/>
          <p:cNvSpPr>
            <a:spLocks noGrp="1" noChangeArrowheads="1"/>
          </p:cNvSpPr>
          <p:nvPr>
            <p:ph idx="1"/>
          </p:nvPr>
        </p:nvSpPr>
        <p:spPr>
          <a:xfrm>
            <a:off x="457200" y="1905000"/>
            <a:ext cx="8229600" cy="4724400"/>
          </a:xfrm>
        </p:spPr>
        <p:txBody>
          <a:bodyPr/>
          <a:lstStyle/>
          <a:p>
            <a:pPr eaLnBrk="1" hangingPunct="1">
              <a:buFont typeface="Wingdings" pitchFamily="2" charset="2"/>
              <a:buChar char="v"/>
              <a:defRPr/>
            </a:pPr>
            <a:r>
              <a:rPr lang="en-US" sz="2800" dirty="0" smtClean="0"/>
              <a:t>Attendance (4 years of study beyond grade 8)</a:t>
            </a:r>
          </a:p>
          <a:p>
            <a:pPr eaLnBrk="1" hangingPunct="1">
              <a:buFont typeface="Wingdings" pitchFamily="2" charset="2"/>
              <a:buNone/>
              <a:defRPr/>
            </a:pPr>
            <a:endParaRPr lang="en-US" sz="1000" dirty="0" smtClean="0"/>
          </a:p>
          <a:p>
            <a:pPr eaLnBrk="1" hangingPunct="1">
              <a:buFont typeface="Wingdings" pitchFamily="2" charset="2"/>
              <a:buChar char="v"/>
              <a:defRPr/>
            </a:pPr>
            <a:r>
              <a:rPr lang="en-US" sz="2800" dirty="0" smtClean="0"/>
              <a:t>PARCC Assessment Tests</a:t>
            </a:r>
          </a:p>
          <a:p>
            <a:pPr eaLnBrk="1" hangingPunct="1">
              <a:buFont typeface="Wingdings" pitchFamily="2" charset="2"/>
              <a:buNone/>
              <a:defRPr/>
            </a:pPr>
            <a:r>
              <a:rPr lang="en-US" sz="2800" dirty="0" smtClean="0"/>
              <a:t> 	(English 10, Algebra 1)</a:t>
            </a:r>
          </a:p>
          <a:p>
            <a:pPr eaLnBrk="1" hangingPunct="1">
              <a:buFont typeface="Wingdings" pitchFamily="2" charset="2"/>
              <a:buNone/>
              <a:defRPr/>
            </a:pPr>
            <a:endParaRPr lang="en-US" sz="1000" dirty="0" smtClean="0"/>
          </a:p>
          <a:p>
            <a:pPr eaLnBrk="1" hangingPunct="1">
              <a:buFont typeface="Wingdings" pitchFamily="2" charset="2"/>
              <a:buChar char="v"/>
              <a:defRPr/>
            </a:pPr>
            <a:r>
              <a:rPr lang="en-US" sz="2800" dirty="0" smtClean="0"/>
              <a:t>MISA (Biology)</a:t>
            </a:r>
          </a:p>
          <a:p>
            <a:pPr eaLnBrk="1" hangingPunct="1">
              <a:buFont typeface="Wingdings" pitchFamily="2" charset="2"/>
              <a:buChar char="v"/>
              <a:defRPr/>
            </a:pPr>
            <a:r>
              <a:rPr lang="en-US" sz="2800" dirty="0" smtClean="0"/>
              <a:t>High School Assessment Test (Gov’t) </a:t>
            </a:r>
            <a:endParaRPr lang="en-US" sz="1000" dirty="0" smtClean="0"/>
          </a:p>
          <a:p>
            <a:pPr eaLnBrk="1" hangingPunct="1">
              <a:buFont typeface="Wingdings" pitchFamily="2" charset="2"/>
              <a:buChar char="v"/>
              <a:defRPr/>
            </a:pPr>
            <a:r>
              <a:rPr lang="en-US" sz="2800" dirty="0" smtClean="0"/>
              <a:t>Student Service (24 hours)</a:t>
            </a:r>
          </a:p>
        </p:txBody>
      </p:sp>
    </p:spTree>
  </p:cSld>
  <p:clrMapOvr>
    <a:masterClrMapping/>
  </p:clrMapOvr>
  <p:transition spd="med">
    <p:zoom dir="in"/>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pPr eaLnBrk="1" hangingPunct="1">
              <a:defRPr/>
            </a:pPr>
            <a:r>
              <a:rPr lang="en-US" dirty="0" smtClean="0">
                <a:solidFill>
                  <a:srgbClr val="FFFF00"/>
                </a:solidFill>
              </a:rPr>
              <a:t>Promotion Requirements</a:t>
            </a:r>
            <a:br>
              <a:rPr lang="en-US" dirty="0" smtClean="0">
                <a:solidFill>
                  <a:srgbClr val="FFFF00"/>
                </a:solidFill>
              </a:rPr>
            </a:br>
            <a:r>
              <a:rPr lang="en-US" dirty="0" smtClean="0">
                <a:solidFill>
                  <a:srgbClr val="FFFF00"/>
                </a:solidFill>
              </a:rPr>
              <a:t>Grade 9 to Grade 10</a:t>
            </a:r>
          </a:p>
        </p:txBody>
      </p:sp>
      <p:pic>
        <p:nvPicPr>
          <p:cNvPr id="9219" name="Picture 5"/>
          <p:cNvPicPr>
            <a:picLocks noGrp="1"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581025" y="2362200"/>
            <a:ext cx="3635375" cy="2657475"/>
          </a:xfrm>
        </p:spPr>
      </p:pic>
      <p:sp>
        <p:nvSpPr>
          <p:cNvPr id="60419" name="Rectangle 3"/>
          <p:cNvSpPr>
            <a:spLocks noGrp="1" noChangeArrowheads="1"/>
          </p:cNvSpPr>
          <p:nvPr>
            <p:ph type="body" sz="half" idx="2"/>
          </p:nvPr>
        </p:nvSpPr>
        <p:spPr>
          <a:xfrm>
            <a:off x="4724400" y="2438400"/>
            <a:ext cx="4035425" cy="1752600"/>
          </a:xfrm>
        </p:spPr>
        <p:txBody>
          <a:bodyPr/>
          <a:lstStyle/>
          <a:p>
            <a:pPr eaLnBrk="1" hangingPunct="1">
              <a:buFont typeface="Wingdings" pitchFamily="2" charset="2"/>
              <a:buChar char="v"/>
              <a:defRPr/>
            </a:pPr>
            <a:r>
              <a:rPr lang="en-US" sz="2800" dirty="0" smtClean="0"/>
              <a:t>1 English credit </a:t>
            </a:r>
          </a:p>
          <a:p>
            <a:pPr eaLnBrk="1" hangingPunct="1">
              <a:buFont typeface="Wingdings" pitchFamily="2" charset="2"/>
              <a:buChar char="v"/>
              <a:defRPr/>
            </a:pPr>
            <a:r>
              <a:rPr lang="en-US" sz="2800" dirty="0"/>
              <a:t>4</a:t>
            </a:r>
            <a:r>
              <a:rPr lang="en-US" sz="2800" dirty="0" smtClean="0"/>
              <a:t> additional credits</a:t>
            </a:r>
          </a:p>
          <a:p>
            <a:pPr eaLnBrk="1" hangingPunct="1">
              <a:buFontTx/>
              <a:buNone/>
              <a:defRPr/>
            </a:pPr>
            <a:r>
              <a:rPr lang="en-US" sz="2800" dirty="0" smtClean="0"/>
              <a:t>	</a:t>
            </a:r>
          </a:p>
          <a:p>
            <a:pPr eaLnBrk="1" hangingPunct="1">
              <a:defRPr/>
            </a:pPr>
            <a:endParaRPr lang="en-US" sz="2800" dirty="0" smtClean="0"/>
          </a:p>
        </p:txBody>
      </p:sp>
    </p:spTree>
  </p:cSld>
  <p:clrMapOvr>
    <a:masterClrMapping/>
  </p:clrMapOvr>
  <p:transition spd="med">
    <p:zoom dir="in"/>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2"/>
          <p:cNvSpPr>
            <a:spLocks noGrp="1" noChangeArrowheads="1"/>
          </p:cNvSpPr>
          <p:nvPr>
            <p:ph type="title"/>
          </p:nvPr>
        </p:nvSpPr>
        <p:spPr/>
        <p:txBody>
          <a:bodyPr/>
          <a:lstStyle/>
          <a:p>
            <a:pPr eaLnBrk="1" hangingPunct="1">
              <a:defRPr/>
            </a:pPr>
            <a:r>
              <a:rPr lang="en-US" dirty="0" smtClean="0">
                <a:solidFill>
                  <a:srgbClr val="FFFF00"/>
                </a:solidFill>
              </a:rPr>
              <a:t>Promotion Requirements</a:t>
            </a:r>
            <a:br>
              <a:rPr lang="en-US" dirty="0" smtClean="0">
                <a:solidFill>
                  <a:srgbClr val="FFFF00"/>
                </a:solidFill>
              </a:rPr>
            </a:br>
            <a:r>
              <a:rPr lang="en-US" dirty="0" smtClean="0">
                <a:solidFill>
                  <a:srgbClr val="FFFF00"/>
                </a:solidFill>
              </a:rPr>
              <a:t>Grade 10 to Grade 11</a:t>
            </a:r>
          </a:p>
        </p:txBody>
      </p:sp>
      <p:sp>
        <p:nvSpPr>
          <p:cNvPr id="62467" name="Rectangle 3"/>
          <p:cNvSpPr>
            <a:spLocks noGrp="1" noChangeArrowheads="1"/>
          </p:cNvSpPr>
          <p:nvPr>
            <p:ph type="body" sz="half" idx="1"/>
          </p:nvPr>
        </p:nvSpPr>
        <p:spPr>
          <a:xfrm>
            <a:off x="457200" y="2438400"/>
            <a:ext cx="4035425" cy="2743200"/>
          </a:xfrm>
        </p:spPr>
        <p:txBody>
          <a:bodyPr/>
          <a:lstStyle/>
          <a:p>
            <a:pPr eaLnBrk="1" hangingPunct="1">
              <a:buFont typeface="Wingdings" pitchFamily="2" charset="2"/>
              <a:buChar char="v"/>
              <a:defRPr/>
            </a:pPr>
            <a:r>
              <a:rPr lang="en-US" sz="2800" dirty="0" smtClean="0"/>
              <a:t>2 English credits</a:t>
            </a:r>
          </a:p>
          <a:p>
            <a:pPr eaLnBrk="1" hangingPunct="1">
              <a:buFont typeface="Wingdings" pitchFamily="2" charset="2"/>
              <a:buChar char="v"/>
              <a:defRPr/>
            </a:pPr>
            <a:r>
              <a:rPr lang="en-US" sz="2800" dirty="0"/>
              <a:t>1</a:t>
            </a:r>
            <a:r>
              <a:rPr lang="en-US" sz="2800" dirty="0" smtClean="0"/>
              <a:t> Math credits</a:t>
            </a:r>
          </a:p>
          <a:p>
            <a:pPr eaLnBrk="1" hangingPunct="1">
              <a:buFont typeface="Wingdings" pitchFamily="2" charset="2"/>
              <a:buChar char="v"/>
              <a:defRPr/>
            </a:pPr>
            <a:r>
              <a:rPr lang="en-US" sz="2800" dirty="0" smtClean="0"/>
              <a:t>1 Science credit</a:t>
            </a:r>
          </a:p>
          <a:p>
            <a:pPr eaLnBrk="1" hangingPunct="1">
              <a:buFont typeface="Wingdings" pitchFamily="2" charset="2"/>
              <a:buChar char="v"/>
              <a:defRPr/>
            </a:pPr>
            <a:r>
              <a:rPr lang="en-US" sz="2800" dirty="0" smtClean="0"/>
              <a:t>1 Social Studies credit </a:t>
            </a:r>
          </a:p>
          <a:p>
            <a:pPr eaLnBrk="1" hangingPunct="1">
              <a:buFont typeface="Wingdings" pitchFamily="2" charset="2"/>
              <a:buChar char="v"/>
              <a:defRPr/>
            </a:pPr>
            <a:r>
              <a:rPr lang="en-US" sz="2800" dirty="0"/>
              <a:t>1</a:t>
            </a:r>
            <a:r>
              <a:rPr lang="en-US" sz="2800" dirty="0" smtClean="0"/>
              <a:t> Elective</a:t>
            </a:r>
          </a:p>
        </p:txBody>
      </p:sp>
      <p:pic>
        <p:nvPicPr>
          <p:cNvPr id="10244"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133600"/>
            <a:ext cx="3771900" cy="304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dir="in"/>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defRPr/>
            </a:pPr>
            <a:r>
              <a:rPr lang="en-US" dirty="0" smtClean="0">
                <a:solidFill>
                  <a:srgbClr val="FFFF00"/>
                </a:solidFill>
              </a:rPr>
              <a:t>Promotion Requirements</a:t>
            </a:r>
            <a:br>
              <a:rPr lang="en-US" dirty="0" smtClean="0">
                <a:solidFill>
                  <a:srgbClr val="FFFF00"/>
                </a:solidFill>
              </a:rPr>
            </a:br>
            <a:r>
              <a:rPr lang="en-US" dirty="0" smtClean="0">
                <a:solidFill>
                  <a:srgbClr val="FFFF00"/>
                </a:solidFill>
              </a:rPr>
              <a:t>Grade 11 to Grade 12</a:t>
            </a:r>
          </a:p>
        </p:txBody>
      </p:sp>
      <p:pic>
        <p:nvPicPr>
          <p:cNvPr id="11267" name="Picture 5"/>
          <p:cNvPicPr>
            <a:picLocks noGrp="1" noChangeAspect="1" noChangeArrowheads="1"/>
          </p:cNvPicPr>
          <p:nvPr>
            <p:ph type="clipArt" sz="half" idx="1"/>
          </p:nvPr>
        </p:nvPicPr>
        <p:blipFill>
          <a:blip r:embed="rId3">
            <a:extLst>
              <a:ext uri="{28A0092B-C50C-407E-A947-70E740481C1C}">
                <a14:useLocalDpi xmlns:a14="http://schemas.microsoft.com/office/drawing/2010/main" val="0"/>
              </a:ext>
            </a:extLst>
          </a:blip>
          <a:srcRect/>
          <a:stretch>
            <a:fillRect/>
          </a:stretch>
        </p:blipFill>
        <p:spPr>
          <a:xfrm>
            <a:off x="990600" y="2133600"/>
            <a:ext cx="2819400" cy="2819400"/>
          </a:xfrm>
        </p:spPr>
      </p:pic>
      <p:sp>
        <p:nvSpPr>
          <p:cNvPr id="63492" name="Rectangle 4"/>
          <p:cNvSpPr>
            <a:spLocks noGrp="1" noChangeArrowheads="1"/>
          </p:cNvSpPr>
          <p:nvPr>
            <p:ph type="body" sz="half" idx="2"/>
          </p:nvPr>
        </p:nvSpPr>
        <p:spPr>
          <a:xfrm>
            <a:off x="4589463" y="1828800"/>
            <a:ext cx="4035425" cy="4419600"/>
          </a:xfrm>
        </p:spPr>
        <p:txBody>
          <a:bodyPr/>
          <a:lstStyle/>
          <a:p>
            <a:pPr eaLnBrk="1" hangingPunct="1">
              <a:lnSpc>
                <a:spcPct val="90000"/>
              </a:lnSpc>
              <a:buFont typeface="Wingdings" pitchFamily="2" charset="2"/>
              <a:buChar char="v"/>
              <a:defRPr/>
            </a:pPr>
            <a:r>
              <a:rPr lang="en-US" sz="2800" dirty="0" smtClean="0"/>
              <a:t>3 English credits</a:t>
            </a:r>
          </a:p>
          <a:p>
            <a:pPr eaLnBrk="1" hangingPunct="1">
              <a:lnSpc>
                <a:spcPct val="90000"/>
              </a:lnSpc>
              <a:buFont typeface="Wingdings" pitchFamily="2" charset="2"/>
              <a:buChar char="v"/>
              <a:defRPr/>
            </a:pPr>
            <a:r>
              <a:rPr lang="en-US" sz="2800" dirty="0" smtClean="0"/>
              <a:t>2 Math credits</a:t>
            </a:r>
          </a:p>
          <a:p>
            <a:pPr eaLnBrk="1" hangingPunct="1">
              <a:lnSpc>
                <a:spcPct val="90000"/>
              </a:lnSpc>
              <a:buFont typeface="Wingdings" pitchFamily="2" charset="2"/>
              <a:buChar char="v"/>
              <a:defRPr/>
            </a:pPr>
            <a:r>
              <a:rPr lang="en-US" sz="2800" dirty="0" smtClean="0"/>
              <a:t>1 Science credit</a:t>
            </a:r>
          </a:p>
          <a:p>
            <a:pPr eaLnBrk="1" hangingPunct="1">
              <a:lnSpc>
                <a:spcPct val="90000"/>
              </a:lnSpc>
              <a:buFont typeface="Wingdings" pitchFamily="2" charset="2"/>
              <a:buChar char="v"/>
              <a:defRPr/>
            </a:pPr>
            <a:r>
              <a:rPr lang="en-US" sz="2800" dirty="0" smtClean="0"/>
              <a:t>1 Social Studies credit and </a:t>
            </a:r>
          </a:p>
          <a:p>
            <a:pPr eaLnBrk="1" hangingPunct="1">
              <a:lnSpc>
                <a:spcPct val="90000"/>
              </a:lnSpc>
              <a:buFont typeface="Wingdings" pitchFamily="2" charset="2"/>
              <a:buChar char="v"/>
              <a:defRPr/>
            </a:pPr>
            <a:r>
              <a:rPr lang="en-US" sz="2800" dirty="0" smtClean="0"/>
              <a:t>7 Electives</a:t>
            </a:r>
          </a:p>
          <a:p>
            <a:pPr eaLnBrk="1" hangingPunct="1">
              <a:lnSpc>
                <a:spcPct val="90000"/>
              </a:lnSpc>
              <a:buFont typeface="Wingdings" pitchFamily="2" charset="2"/>
              <a:buChar char="v"/>
              <a:defRPr/>
            </a:pPr>
            <a:r>
              <a:rPr lang="en-US" sz="2800" dirty="0" smtClean="0"/>
              <a:t>Be able to fulfill all graduation requirements</a:t>
            </a:r>
          </a:p>
          <a:p>
            <a:pPr eaLnBrk="1" hangingPunct="1">
              <a:lnSpc>
                <a:spcPct val="90000"/>
              </a:lnSpc>
              <a:buFont typeface="Wingdings" pitchFamily="2" charset="2"/>
              <a:buChar char="v"/>
              <a:defRPr/>
            </a:pPr>
            <a:r>
              <a:rPr lang="en-US" sz="2800" dirty="0" smtClean="0"/>
              <a:t>Taken all assessments at least once</a:t>
            </a:r>
          </a:p>
        </p:txBody>
      </p:sp>
    </p:spTree>
  </p:cSld>
  <p:clrMapOvr>
    <a:masterClrMapping/>
  </p:clrMapOvr>
  <p:transition spd="med">
    <p:zoom dir="in"/>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a:lum/>
          </a:blip>
          <a:srcRect/>
          <a:stretch>
            <a:fillRect l="-6000" r="-6000"/>
          </a:stretch>
        </a:blipFill>
        <a:effectLst/>
      </p:bgPr>
    </p:bg>
    <p:spTree>
      <p:nvGrpSpPr>
        <p:cNvPr id="1" name=""/>
        <p:cNvGrpSpPr/>
        <p:nvPr/>
      </p:nvGrpSpPr>
      <p:grpSpPr>
        <a:xfrm>
          <a:off x="0" y="0"/>
          <a:ext cx="0" cy="0"/>
          <a:chOff x="0" y="0"/>
          <a:chExt cx="0" cy="0"/>
        </a:xfrm>
      </p:grpSpPr>
    </p:spTree>
  </p:cSld>
  <p:clrMapOvr>
    <a:masterClrMapping/>
  </p:clrMapOvr>
  <p:transition spd="med">
    <p:zoom dir="in"/>
  </p:transition>
</p:sld>
</file>

<file path=ppt/theme/theme1.xml><?xml version="1.0" encoding="utf-8"?>
<a:theme xmlns:a="http://schemas.openxmlformats.org/drawingml/2006/main" name="Blue Diagonal">
  <a:themeElements>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fontScheme name="Blue Diagonal">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miter lim="800000"/>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Blue Diagonal 1">
        <a:dk1>
          <a:srgbClr val="000000"/>
        </a:dk1>
        <a:lt1>
          <a:srgbClr val="FFFFFF"/>
        </a:lt1>
        <a:dk2>
          <a:srgbClr val="0066FF"/>
        </a:dk2>
        <a:lt2>
          <a:srgbClr val="FFFF00"/>
        </a:lt2>
        <a:accent1>
          <a:srgbClr val="00CCCC"/>
        </a:accent1>
        <a:accent2>
          <a:srgbClr val="FF33CC"/>
        </a:accent2>
        <a:accent3>
          <a:srgbClr val="AAB8FF"/>
        </a:accent3>
        <a:accent4>
          <a:srgbClr val="DADADA"/>
        </a:accent4>
        <a:accent5>
          <a:srgbClr val="AAE2E2"/>
        </a:accent5>
        <a:accent6>
          <a:srgbClr val="E72DB9"/>
        </a:accent6>
        <a:hlink>
          <a:srgbClr val="FF4568"/>
        </a:hlink>
        <a:folHlink>
          <a:srgbClr val="CCECFF"/>
        </a:folHlink>
      </a:clrScheme>
      <a:clrMap bg1="dk2" tx1="lt1" bg2="dk1" tx2="lt2" accent1="accent1" accent2="accent2" accent3="accent3" accent4="accent4" accent5="accent5" accent6="accent6" hlink="hlink" folHlink="folHlink"/>
    </a:extraClrScheme>
    <a:extraClrScheme>
      <a:clrScheme name="Blue Diagonal 2">
        <a:dk1>
          <a:srgbClr val="000000"/>
        </a:dk1>
        <a:lt1>
          <a:srgbClr val="9999FF"/>
        </a:lt1>
        <a:dk2>
          <a:srgbClr val="6600FF"/>
        </a:dk2>
        <a:lt2>
          <a:srgbClr val="FFFFFF"/>
        </a:lt2>
        <a:accent1>
          <a:srgbClr val="CCCCFF"/>
        </a:accent1>
        <a:accent2>
          <a:srgbClr val="FF99FF"/>
        </a:accent2>
        <a:accent3>
          <a:srgbClr val="CACAFF"/>
        </a:accent3>
        <a:accent4>
          <a:srgbClr val="000000"/>
        </a:accent4>
        <a:accent5>
          <a:srgbClr val="E2E2FF"/>
        </a:accent5>
        <a:accent6>
          <a:srgbClr val="E78AE7"/>
        </a:accent6>
        <a:hlink>
          <a:srgbClr val="00CC66"/>
        </a:hlink>
        <a:folHlink>
          <a:srgbClr val="CCECFF"/>
        </a:folHlink>
      </a:clrScheme>
      <a:clrMap bg1="lt1" tx1="dk1" bg2="lt2" tx2="dk2" accent1="accent1" accent2="accent2" accent3="accent3" accent4="accent4" accent5="accent5" accent6="accent6" hlink="hlink" folHlink="folHlink"/>
    </a:extraClrScheme>
    <a:extraClrScheme>
      <a:clrScheme name="Blue Diagonal 3">
        <a:dk1>
          <a:srgbClr val="000000"/>
        </a:dk1>
        <a:lt1>
          <a:srgbClr val="FFFFFF"/>
        </a:lt1>
        <a:dk2>
          <a:srgbClr val="000000"/>
        </a:dk2>
        <a:lt2>
          <a:srgbClr val="CBCBCB"/>
        </a:lt2>
        <a:accent1>
          <a:srgbClr val="DDDDDD"/>
        </a:accent1>
        <a:accent2>
          <a:srgbClr val="B2B2B2"/>
        </a:accent2>
        <a:accent3>
          <a:srgbClr val="FFFFFF"/>
        </a:accent3>
        <a:accent4>
          <a:srgbClr val="000000"/>
        </a:accent4>
        <a:accent5>
          <a:srgbClr val="EBEBEB"/>
        </a:accent5>
        <a:accent6>
          <a:srgbClr val="A1A1A1"/>
        </a:accent6>
        <a:hlink>
          <a:srgbClr val="4D4D4D"/>
        </a:hlink>
        <a:folHlink>
          <a:srgbClr val="777777"/>
        </a:folHlink>
      </a:clrScheme>
      <a:clrMap bg1="lt1" tx1="dk1" bg2="lt2" tx2="dk2" accent1="accent1" accent2="accent2" accent3="accent3" accent4="accent4" accent5="accent5" accent6="accent6" hlink="hlink" folHlink="folHlink"/>
    </a:extraClrScheme>
    <a:extraClrScheme>
      <a:clrScheme name="Blue Diagonal 4">
        <a:dk1>
          <a:srgbClr val="000000"/>
        </a:dk1>
        <a:lt1>
          <a:srgbClr val="FFFFFF"/>
        </a:lt1>
        <a:dk2>
          <a:srgbClr val="990066"/>
        </a:dk2>
        <a:lt2>
          <a:srgbClr val="FFFF00"/>
        </a:lt2>
        <a:accent1>
          <a:srgbClr val="996633"/>
        </a:accent1>
        <a:accent2>
          <a:srgbClr val="CC6600"/>
        </a:accent2>
        <a:accent3>
          <a:srgbClr val="CAAAB8"/>
        </a:accent3>
        <a:accent4>
          <a:srgbClr val="DADADA"/>
        </a:accent4>
        <a:accent5>
          <a:srgbClr val="CAB8AD"/>
        </a:accent5>
        <a:accent6>
          <a:srgbClr val="B95C00"/>
        </a:accent6>
        <a:hlink>
          <a:srgbClr val="999933"/>
        </a:hlink>
        <a:folHlink>
          <a:srgbClr val="CCCCFF"/>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1624</TotalTime>
  <Words>967</Words>
  <Application>Microsoft Office PowerPoint</Application>
  <PresentationFormat>On-screen Show (4:3)</PresentationFormat>
  <Paragraphs>238</Paragraphs>
  <Slides>28</Slides>
  <Notes>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0" baseType="lpstr">
      <vt:lpstr>Blue Diagonal</vt:lpstr>
      <vt:lpstr>Slide</vt:lpstr>
      <vt:lpstr>Laurel High School  Registration </vt:lpstr>
      <vt:lpstr>Laurel High School  Professional School Counselors</vt:lpstr>
      <vt:lpstr>Graduation Requirements  </vt:lpstr>
      <vt:lpstr>Completer Programs</vt:lpstr>
      <vt:lpstr>Graduation Requirements</vt:lpstr>
      <vt:lpstr>Promotion Requirements Grade 9 to Grade 10</vt:lpstr>
      <vt:lpstr>Promotion Requirements Grade 10 to Grade 11</vt:lpstr>
      <vt:lpstr>Promotion Requirements Grade 11 to Grade 12</vt:lpstr>
      <vt:lpstr>PowerPoint Presentation</vt:lpstr>
      <vt:lpstr>Academy of Global Studies (Required Electives)</vt:lpstr>
      <vt:lpstr>Academy of Law, Education, &amp; Public Service  (Required Electives)</vt:lpstr>
      <vt:lpstr>Academy of Law, Education &amp; Public Service (Required Electives)</vt:lpstr>
      <vt:lpstr>PowerPoint Presentation</vt:lpstr>
      <vt:lpstr>PowerPoint Presentation</vt:lpstr>
      <vt:lpstr>Dual Enrollment</vt:lpstr>
      <vt:lpstr>Basic Senior Plan</vt:lpstr>
      <vt:lpstr>Basic Junior Plan</vt:lpstr>
      <vt:lpstr>Basic Sophomore Plan</vt:lpstr>
      <vt:lpstr>Teacher “Approval” Courses</vt:lpstr>
      <vt:lpstr>Four options in obtaining the Registration Form 1. Registration Assemblies  2. Accessing your PGCPS Gmail account 3. Navigating through Laurel High School’s home page.  Click on Academics, then Guidance, then Scheduling &amp; Registration    4.  Go to http://laurelhscounseling.weebly.com and Click on Scheduling &amp; Registration.  </vt:lpstr>
      <vt:lpstr> 1. First name – last name 2. laurh-last 4 digits of student number or individual personal password  3. Click on inbox 4. Click on email   2019-2020 Registration Form   (Sender:  Terri Collins-Swain)</vt:lpstr>
      <vt:lpstr>Registration Process</vt:lpstr>
      <vt:lpstr>Registration Timeline</vt:lpstr>
      <vt:lpstr>SCHEDULE CHANGES</vt:lpstr>
      <vt:lpstr>NAVIANCE</vt:lpstr>
      <vt:lpstr>Naviance</vt:lpstr>
      <vt:lpstr>PowerPoint Presentation</vt:lpstr>
      <vt:lpstr>PowerPoint Presentation</vt:lpstr>
    </vt:vector>
  </TitlesOfParts>
  <Company>ERHS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Graduation Requirements  students entering grade 9 in 1993 and thereafter</dc:title>
  <dc:creator>Staff48</dc:creator>
  <cp:lastModifiedBy>Terri L. Collins-Swain</cp:lastModifiedBy>
  <cp:revision>91</cp:revision>
  <dcterms:created xsi:type="dcterms:W3CDTF">1998-01-07T16:14:50Z</dcterms:created>
  <dcterms:modified xsi:type="dcterms:W3CDTF">2019-02-28T19:06:23Z</dcterms:modified>
</cp:coreProperties>
</file>